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88" r:id="rId3"/>
    <p:sldMasterId id="2147483706" r:id="rId4"/>
  </p:sldMasterIdLst>
  <p:notesMasterIdLst>
    <p:notesMasterId r:id="rId22"/>
  </p:notesMasterIdLst>
  <p:sldIdLst>
    <p:sldId id="701" r:id="rId5"/>
    <p:sldId id="256" r:id="rId6"/>
    <p:sldId id="257" r:id="rId7"/>
    <p:sldId id="273" r:id="rId8"/>
    <p:sldId id="261" r:id="rId9"/>
    <p:sldId id="483" r:id="rId10"/>
    <p:sldId id="263" r:id="rId11"/>
    <p:sldId id="484" r:id="rId12"/>
    <p:sldId id="265" r:id="rId13"/>
    <p:sldId id="266" r:id="rId14"/>
    <p:sldId id="267" r:id="rId15"/>
    <p:sldId id="268" r:id="rId16"/>
    <p:sldId id="485" r:id="rId17"/>
    <p:sldId id="486" r:id="rId18"/>
    <p:sldId id="487" r:id="rId19"/>
    <p:sldId id="272" r:id="rId20"/>
    <p:sldId id="7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09A05-3DD2-49BA-948D-032F50A941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2E2572-8258-4AB5-A09D-57CD0633882F}">
      <dgm:prSet phldrT="[Texto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Proliferação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vetores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transmissores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doenças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53F6B-2271-4214-8A0F-243EA5510745}" type="parTrans" cxnId="{8AD63700-139B-4A82-AB3B-E9D8D37B9D0D}">
      <dgm:prSet/>
      <dgm:spPr/>
      <dgm:t>
        <a:bodyPr/>
        <a:lstStyle/>
        <a:p>
          <a:pPr algn="just"/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A9105-6F97-4447-86DF-5222660FE113}" type="sibTrans" cxnId="{8AD63700-139B-4A82-AB3B-E9D8D37B9D0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06D5BB-B37A-4F1A-B642-8DEA2A1C747F}">
      <dgm:prSet phldrT="[Texto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Degradação das áreas (lixões)</a:t>
          </a:r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F3752-F338-4984-B3C3-9AFB34B41DC8}" type="parTrans" cxnId="{64895606-9AEB-45B4-B966-9E533D1E9524}">
      <dgm:prSet/>
      <dgm:spPr/>
      <dgm:t>
        <a:bodyPr/>
        <a:lstStyle/>
        <a:p>
          <a:pPr algn="just"/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8DD41-7A8B-4115-BF53-5D01F2FF05F1}" type="sibTrans" cxnId="{64895606-9AEB-45B4-B966-9E533D1E952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49676-B0A8-43C0-9A12-5FF141BE0170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Poluição ambiental e do ar (queima)</a:t>
          </a:r>
        </a:p>
      </dgm:t>
    </dgm:pt>
    <dgm:pt modelId="{98926363-FBBE-432C-BFB8-127DFD142268}" type="parTrans" cxnId="{927ED84D-291C-431A-B2C7-A0F93E945119}">
      <dgm:prSet/>
      <dgm:spPr/>
      <dgm:t>
        <a:bodyPr/>
        <a:lstStyle/>
        <a:p>
          <a:pPr algn="just"/>
          <a:endParaRPr lang="pt-BR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A199F-738B-432B-A77E-6FBFFAF4EFC1}" type="sibTrans" cxnId="{927ED84D-291C-431A-B2C7-A0F93E9451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8590B-0507-44E6-9B6C-D3F2684B1393}" type="pres">
      <dgm:prSet presAssocID="{5E909A05-3DD2-49BA-948D-032F50A941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2C1394-07DC-4330-8161-EF191F51343D}" type="pres">
      <dgm:prSet presAssocID="{D12E2572-8258-4AB5-A09D-57CD0633882F}" presName="hierRoot1" presStyleCnt="0"/>
      <dgm:spPr/>
    </dgm:pt>
    <dgm:pt modelId="{F414B2C3-E8F0-47EE-9348-168DB846A710}" type="pres">
      <dgm:prSet presAssocID="{D12E2572-8258-4AB5-A09D-57CD0633882F}" presName="composite" presStyleCnt="0"/>
      <dgm:spPr/>
    </dgm:pt>
    <dgm:pt modelId="{DC9A1C04-826A-4ADD-BD5E-3E9F18FC1BF5}" type="pres">
      <dgm:prSet presAssocID="{D12E2572-8258-4AB5-A09D-57CD0633882F}" presName="background" presStyleLbl="node0" presStyleIdx="0" presStyleCnt="3"/>
      <dgm:spPr/>
    </dgm:pt>
    <dgm:pt modelId="{02FBC2D6-A61F-480B-A270-32F15D133D64}" type="pres">
      <dgm:prSet presAssocID="{D12E2572-8258-4AB5-A09D-57CD0633882F}" presName="text" presStyleLbl="fgAcc0" presStyleIdx="0" presStyleCnt="3">
        <dgm:presLayoutVars>
          <dgm:chPref val="3"/>
        </dgm:presLayoutVars>
      </dgm:prSet>
      <dgm:spPr/>
    </dgm:pt>
    <dgm:pt modelId="{AADF9C30-D9A9-4A44-BE17-10602E12B5A7}" type="pres">
      <dgm:prSet presAssocID="{D12E2572-8258-4AB5-A09D-57CD0633882F}" presName="hierChild2" presStyleCnt="0"/>
      <dgm:spPr/>
    </dgm:pt>
    <dgm:pt modelId="{B780B56D-EC30-482B-ABFE-56AAAFD64DDE}" type="pres">
      <dgm:prSet presAssocID="{DF06D5BB-B37A-4F1A-B642-8DEA2A1C747F}" presName="hierRoot1" presStyleCnt="0"/>
      <dgm:spPr/>
    </dgm:pt>
    <dgm:pt modelId="{6D371989-3AA5-4497-9065-968502B8BEC6}" type="pres">
      <dgm:prSet presAssocID="{DF06D5BB-B37A-4F1A-B642-8DEA2A1C747F}" presName="composite" presStyleCnt="0"/>
      <dgm:spPr/>
    </dgm:pt>
    <dgm:pt modelId="{BE3B87D3-AB8C-4D2F-AD56-60334BB3A008}" type="pres">
      <dgm:prSet presAssocID="{DF06D5BB-B37A-4F1A-B642-8DEA2A1C747F}" presName="background" presStyleLbl="node0" presStyleIdx="1" presStyleCnt="3"/>
      <dgm:spPr/>
    </dgm:pt>
    <dgm:pt modelId="{16E67C98-37B9-4DC6-854B-5891D6E099F2}" type="pres">
      <dgm:prSet presAssocID="{DF06D5BB-B37A-4F1A-B642-8DEA2A1C747F}" presName="text" presStyleLbl="fgAcc0" presStyleIdx="1" presStyleCnt="3">
        <dgm:presLayoutVars>
          <dgm:chPref val="3"/>
        </dgm:presLayoutVars>
      </dgm:prSet>
      <dgm:spPr/>
    </dgm:pt>
    <dgm:pt modelId="{A3235107-C465-4351-B2FF-C859751B4CC2}" type="pres">
      <dgm:prSet presAssocID="{DF06D5BB-B37A-4F1A-B642-8DEA2A1C747F}" presName="hierChild2" presStyleCnt="0"/>
      <dgm:spPr/>
    </dgm:pt>
    <dgm:pt modelId="{CC7D22D0-BD44-4C38-95E9-0BC493514F19}" type="pres">
      <dgm:prSet presAssocID="{03049676-B0A8-43C0-9A12-5FF141BE0170}" presName="hierRoot1" presStyleCnt="0"/>
      <dgm:spPr/>
    </dgm:pt>
    <dgm:pt modelId="{22A96FC3-9A65-4BE0-AAE6-578898CFD875}" type="pres">
      <dgm:prSet presAssocID="{03049676-B0A8-43C0-9A12-5FF141BE0170}" presName="composite" presStyleCnt="0"/>
      <dgm:spPr/>
    </dgm:pt>
    <dgm:pt modelId="{103683E3-50C7-4D70-B2AB-502643BA9D74}" type="pres">
      <dgm:prSet presAssocID="{03049676-B0A8-43C0-9A12-5FF141BE0170}" presName="background" presStyleLbl="node0" presStyleIdx="2" presStyleCnt="3"/>
      <dgm:spPr/>
    </dgm:pt>
    <dgm:pt modelId="{27A5D613-8505-4610-8A11-0B09C843D33F}" type="pres">
      <dgm:prSet presAssocID="{03049676-B0A8-43C0-9A12-5FF141BE0170}" presName="text" presStyleLbl="fgAcc0" presStyleIdx="2" presStyleCnt="3">
        <dgm:presLayoutVars>
          <dgm:chPref val="3"/>
        </dgm:presLayoutVars>
      </dgm:prSet>
      <dgm:spPr/>
    </dgm:pt>
    <dgm:pt modelId="{AE815555-FADD-440F-8AD0-64E2F6495609}" type="pres">
      <dgm:prSet presAssocID="{03049676-B0A8-43C0-9A12-5FF141BE0170}" presName="hierChild2" presStyleCnt="0"/>
      <dgm:spPr/>
    </dgm:pt>
  </dgm:ptLst>
  <dgm:cxnLst>
    <dgm:cxn modelId="{8AD63700-139B-4A82-AB3B-E9D8D37B9D0D}" srcId="{5E909A05-3DD2-49BA-948D-032F50A94130}" destId="{D12E2572-8258-4AB5-A09D-57CD0633882F}" srcOrd="0" destOrd="0" parTransId="{8A953F6B-2271-4214-8A0F-243EA5510745}" sibTransId="{F0DA9105-6F97-4447-86DF-5222660FE113}"/>
    <dgm:cxn modelId="{64895606-9AEB-45B4-B966-9E533D1E9524}" srcId="{5E909A05-3DD2-49BA-948D-032F50A94130}" destId="{DF06D5BB-B37A-4F1A-B642-8DEA2A1C747F}" srcOrd="1" destOrd="0" parTransId="{B3FF3752-F338-4984-B3C3-9AFB34B41DC8}" sibTransId="{2388DD41-7A8B-4115-BF53-5D01F2FF05F1}"/>
    <dgm:cxn modelId="{AB39776C-2BCC-49BC-B7CC-80960B2E2BD6}" type="presOf" srcId="{DF06D5BB-B37A-4F1A-B642-8DEA2A1C747F}" destId="{16E67C98-37B9-4DC6-854B-5891D6E099F2}" srcOrd="0" destOrd="0" presId="urn:microsoft.com/office/officeart/2005/8/layout/hierarchy1"/>
    <dgm:cxn modelId="{927ED84D-291C-431A-B2C7-A0F93E945119}" srcId="{5E909A05-3DD2-49BA-948D-032F50A94130}" destId="{03049676-B0A8-43C0-9A12-5FF141BE0170}" srcOrd="2" destOrd="0" parTransId="{98926363-FBBE-432C-BFB8-127DFD142268}" sibTransId="{8A2A199F-738B-432B-A77E-6FBFFAF4EFC1}"/>
    <dgm:cxn modelId="{6988D072-85CE-42A9-860F-CAD92C88941F}" type="presOf" srcId="{D12E2572-8258-4AB5-A09D-57CD0633882F}" destId="{02FBC2D6-A61F-480B-A270-32F15D133D64}" srcOrd="0" destOrd="0" presId="urn:microsoft.com/office/officeart/2005/8/layout/hierarchy1"/>
    <dgm:cxn modelId="{7E44D0E6-5713-479B-99CC-BDFC94E4D8B3}" type="presOf" srcId="{03049676-B0A8-43C0-9A12-5FF141BE0170}" destId="{27A5D613-8505-4610-8A11-0B09C843D33F}" srcOrd="0" destOrd="0" presId="urn:microsoft.com/office/officeart/2005/8/layout/hierarchy1"/>
    <dgm:cxn modelId="{0FF56AF1-A7E9-4EE7-B77D-26354EEBC28F}" type="presOf" srcId="{5E909A05-3DD2-49BA-948D-032F50A94130}" destId="{EBF8590B-0507-44E6-9B6C-D3F2684B1393}" srcOrd="0" destOrd="0" presId="urn:microsoft.com/office/officeart/2005/8/layout/hierarchy1"/>
    <dgm:cxn modelId="{1E248594-FCEE-424F-96B3-0BB6B7A339C9}" type="presParOf" srcId="{EBF8590B-0507-44E6-9B6C-D3F2684B1393}" destId="{482C1394-07DC-4330-8161-EF191F51343D}" srcOrd="0" destOrd="0" presId="urn:microsoft.com/office/officeart/2005/8/layout/hierarchy1"/>
    <dgm:cxn modelId="{BCB82691-5F3E-412F-83EB-DDDDF88BE7B6}" type="presParOf" srcId="{482C1394-07DC-4330-8161-EF191F51343D}" destId="{F414B2C3-E8F0-47EE-9348-168DB846A710}" srcOrd="0" destOrd="0" presId="urn:microsoft.com/office/officeart/2005/8/layout/hierarchy1"/>
    <dgm:cxn modelId="{9EE6FB7F-3287-4897-B8B9-F53E38AB9348}" type="presParOf" srcId="{F414B2C3-E8F0-47EE-9348-168DB846A710}" destId="{DC9A1C04-826A-4ADD-BD5E-3E9F18FC1BF5}" srcOrd="0" destOrd="0" presId="urn:microsoft.com/office/officeart/2005/8/layout/hierarchy1"/>
    <dgm:cxn modelId="{1FE0B232-7771-4CA7-93E4-FD12039D14C3}" type="presParOf" srcId="{F414B2C3-E8F0-47EE-9348-168DB846A710}" destId="{02FBC2D6-A61F-480B-A270-32F15D133D64}" srcOrd="1" destOrd="0" presId="urn:microsoft.com/office/officeart/2005/8/layout/hierarchy1"/>
    <dgm:cxn modelId="{429FD2F6-D0D9-4C1D-A7DB-7210412727CD}" type="presParOf" srcId="{482C1394-07DC-4330-8161-EF191F51343D}" destId="{AADF9C30-D9A9-4A44-BE17-10602E12B5A7}" srcOrd="1" destOrd="0" presId="urn:microsoft.com/office/officeart/2005/8/layout/hierarchy1"/>
    <dgm:cxn modelId="{04C4EA52-8F71-42C2-BF2A-A9861F66A974}" type="presParOf" srcId="{EBF8590B-0507-44E6-9B6C-D3F2684B1393}" destId="{B780B56D-EC30-482B-ABFE-56AAAFD64DDE}" srcOrd="1" destOrd="0" presId="urn:microsoft.com/office/officeart/2005/8/layout/hierarchy1"/>
    <dgm:cxn modelId="{5F0F6502-6943-49AD-9B8B-10D735CBE516}" type="presParOf" srcId="{B780B56D-EC30-482B-ABFE-56AAAFD64DDE}" destId="{6D371989-3AA5-4497-9065-968502B8BEC6}" srcOrd="0" destOrd="0" presId="urn:microsoft.com/office/officeart/2005/8/layout/hierarchy1"/>
    <dgm:cxn modelId="{6A228A57-10CF-423E-93BB-DE26C6801CA1}" type="presParOf" srcId="{6D371989-3AA5-4497-9065-968502B8BEC6}" destId="{BE3B87D3-AB8C-4D2F-AD56-60334BB3A008}" srcOrd="0" destOrd="0" presId="urn:microsoft.com/office/officeart/2005/8/layout/hierarchy1"/>
    <dgm:cxn modelId="{FB06A4D5-8055-4DE0-87B7-33557FBAEDC0}" type="presParOf" srcId="{6D371989-3AA5-4497-9065-968502B8BEC6}" destId="{16E67C98-37B9-4DC6-854B-5891D6E099F2}" srcOrd="1" destOrd="0" presId="urn:microsoft.com/office/officeart/2005/8/layout/hierarchy1"/>
    <dgm:cxn modelId="{3C7087EC-286D-471F-A12C-A998E6E15449}" type="presParOf" srcId="{B780B56D-EC30-482B-ABFE-56AAAFD64DDE}" destId="{A3235107-C465-4351-B2FF-C859751B4CC2}" srcOrd="1" destOrd="0" presId="urn:microsoft.com/office/officeart/2005/8/layout/hierarchy1"/>
    <dgm:cxn modelId="{24C720D8-F1A7-4E21-A355-EB345BB33C59}" type="presParOf" srcId="{EBF8590B-0507-44E6-9B6C-D3F2684B1393}" destId="{CC7D22D0-BD44-4C38-95E9-0BC493514F19}" srcOrd="2" destOrd="0" presId="urn:microsoft.com/office/officeart/2005/8/layout/hierarchy1"/>
    <dgm:cxn modelId="{337F4C17-8F01-4403-8B81-AEF1B9000ACD}" type="presParOf" srcId="{CC7D22D0-BD44-4C38-95E9-0BC493514F19}" destId="{22A96FC3-9A65-4BE0-AAE6-578898CFD875}" srcOrd="0" destOrd="0" presId="urn:microsoft.com/office/officeart/2005/8/layout/hierarchy1"/>
    <dgm:cxn modelId="{CFDC9CEA-B707-40A7-BCD2-ABB8D82FAABA}" type="presParOf" srcId="{22A96FC3-9A65-4BE0-AAE6-578898CFD875}" destId="{103683E3-50C7-4D70-B2AB-502643BA9D74}" srcOrd="0" destOrd="0" presId="urn:microsoft.com/office/officeart/2005/8/layout/hierarchy1"/>
    <dgm:cxn modelId="{FF945CE6-7034-4367-8000-87B0C7D163EF}" type="presParOf" srcId="{22A96FC3-9A65-4BE0-AAE6-578898CFD875}" destId="{27A5D613-8505-4610-8A11-0B09C843D33F}" srcOrd="1" destOrd="0" presId="urn:microsoft.com/office/officeart/2005/8/layout/hierarchy1"/>
    <dgm:cxn modelId="{B5D9D5E8-D28E-4C96-A055-701174A0CED3}" type="presParOf" srcId="{CC7D22D0-BD44-4C38-95E9-0BC493514F19}" destId="{AE815555-FADD-440F-8AD0-64E2F64956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D99AD-D1AF-46EE-A492-F7E4027FC1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B2FF96C-6060-4109-A35F-6432EE3FD89D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QUANTO A PERICULOSIDADE </a:t>
          </a:r>
        </a:p>
      </dgm:t>
    </dgm:pt>
    <dgm:pt modelId="{11BE1B38-F1ED-49CC-995D-72C8E6EE2D23}" type="parTrans" cxnId="{B589A643-CE14-4D8A-B555-278382CB81BD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077AB-A845-46CC-AAA6-766B6EC37B95}" type="sibTrans" cxnId="{B589A643-CE14-4D8A-B555-278382CB81BD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8C3022-D795-46A7-A870-63DCD5A965E5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Perigosos </a:t>
          </a:r>
        </a:p>
      </dgm:t>
    </dgm:pt>
    <dgm:pt modelId="{B021003E-1151-4D9C-88A5-66303561AC81}" type="parTrans" cxnId="{6DBEA724-7113-47C5-8EAF-DF41BC81552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5C693-9B2A-4BC8-88D3-2937F4AEB78E}" type="sibTrans" cxnId="{6DBEA724-7113-47C5-8EAF-DF41BC81552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A97E9-A326-47F1-B7EF-F33AB46DE1DF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Não Perigosos</a:t>
          </a:r>
        </a:p>
      </dgm:t>
    </dgm:pt>
    <dgm:pt modelId="{9EC0CA1F-CF06-4099-9767-AF988E7B851E}" type="parTrans" cxnId="{D842FAA6-83F0-4ED0-A81C-29E1A39F7D56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EE697-666D-4F18-A737-E2FB65F4B5C4}" type="sibTrans" cxnId="{D842FAA6-83F0-4ED0-A81C-29E1A39F7D56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3F6E9-E058-4FA5-93CE-AADEC1ACF2C0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Reversos </a:t>
          </a:r>
        </a:p>
      </dgm:t>
    </dgm:pt>
    <dgm:pt modelId="{1A0E995E-45B9-4424-BBD2-8B71AFEDA3CE}" type="parTrans" cxnId="{59203CF2-4B58-4713-83D8-DA9B5B185338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94E95-1EBC-4869-9B58-BD6E39370BC7}" type="sibTrans" cxnId="{59203CF2-4B58-4713-83D8-DA9B5B185338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1001D-5255-4E20-B414-2F20A9ED55A0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QUANTO A FINALIDADE </a:t>
          </a:r>
        </a:p>
      </dgm:t>
    </dgm:pt>
    <dgm:pt modelId="{CB9FA5A5-6D39-48D3-B55C-1284BAF91B6B}" type="sibTrans" cxnId="{78FBB272-8D31-4A76-B5FE-870B3573248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F339F-8FDD-41E5-B522-D7765EC633AE}" type="parTrans" cxnId="{78FBB272-8D31-4A76-B5FE-870B35732483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0A7AE-FCAE-4C9E-A0AD-DF5ABDE99FE4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Rejeitos</a:t>
          </a:r>
        </a:p>
      </dgm:t>
    </dgm:pt>
    <dgm:pt modelId="{71C51F83-FC5E-40B3-96DA-F2C8E5A75536}" type="sibTrans" cxnId="{DDAFA51B-19C4-4120-8038-09D60F992DFB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ED638-B13A-4A15-BD76-99AEC33A13AC}" type="parTrans" cxnId="{DDAFA51B-19C4-4120-8038-09D60F992DFB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55E81-AFD5-4FFF-AB07-244F63EF38E9}" type="pres">
      <dgm:prSet presAssocID="{AB4D99AD-D1AF-46EE-A492-F7E4027FC1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C4597-4B47-46C9-911A-1CF19EFD3B45}" type="pres">
      <dgm:prSet presAssocID="{5B2FF96C-6060-4109-A35F-6432EE3FD89D}" presName="hierRoot1" presStyleCnt="0"/>
      <dgm:spPr/>
    </dgm:pt>
    <dgm:pt modelId="{409CD0D4-BF38-4BBD-92A6-3E08426A54E4}" type="pres">
      <dgm:prSet presAssocID="{5B2FF96C-6060-4109-A35F-6432EE3FD89D}" presName="composite" presStyleCnt="0"/>
      <dgm:spPr/>
    </dgm:pt>
    <dgm:pt modelId="{D280B37D-3BE1-4ACA-9E15-2B07407B9143}" type="pres">
      <dgm:prSet presAssocID="{5B2FF96C-6060-4109-A35F-6432EE3FD89D}" presName="background" presStyleLbl="node0" presStyleIdx="0" presStyleCnt="2"/>
      <dgm:spPr/>
    </dgm:pt>
    <dgm:pt modelId="{CA58F7D8-E98C-4B4D-A702-73F506BEECB6}" type="pres">
      <dgm:prSet presAssocID="{5B2FF96C-6060-4109-A35F-6432EE3FD89D}" presName="text" presStyleLbl="fgAcc0" presStyleIdx="0" presStyleCnt="2" custScaleX="122544">
        <dgm:presLayoutVars>
          <dgm:chPref val="3"/>
        </dgm:presLayoutVars>
      </dgm:prSet>
      <dgm:spPr/>
    </dgm:pt>
    <dgm:pt modelId="{47DEDEC8-C5BB-4DF2-9E73-72DEB3DE0937}" type="pres">
      <dgm:prSet presAssocID="{5B2FF96C-6060-4109-A35F-6432EE3FD89D}" presName="hierChild2" presStyleCnt="0"/>
      <dgm:spPr/>
    </dgm:pt>
    <dgm:pt modelId="{6D446D22-019F-4D33-9624-9204F2EF15BF}" type="pres">
      <dgm:prSet presAssocID="{B021003E-1151-4D9C-88A5-66303561AC81}" presName="Name10" presStyleLbl="parChTrans1D2" presStyleIdx="0" presStyleCnt="4"/>
      <dgm:spPr/>
    </dgm:pt>
    <dgm:pt modelId="{F069092A-E0B0-4CBF-A221-21DC3EB6B5C2}" type="pres">
      <dgm:prSet presAssocID="{728C3022-D795-46A7-A870-63DCD5A965E5}" presName="hierRoot2" presStyleCnt="0"/>
      <dgm:spPr/>
    </dgm:pt>
    <dgm:pt modelId="{C3BC56F4-267E-418D-A1CC-077700B744EA}" type="pres">
      <dgm:prSet presAssocID="{728C3022-D795-46A7-A870-63DCD5A965E5}" presName="composite2" presStyleCnt="0"/>
      <dgm:spPr/>
    </dgm:pt>
    <dgm:pt modelId="{6E3ACF41-1705-4E71-874E-BB55E55C3BE4}" type="pres">
      <dgm:prSet presAssocID="{728C3022-D795-46A7-A870-63DCD5A965E5}" presName="background2" presStyleLbl="node2" presStyleIdx="0" presStyleCnt="4"/>
      <dgm:spPr/>
    </dgm:pt>
    <dgm:pt modelId="{E0D5EB5B-48A7-45D6-8002-7AA9A05FB35D}" type="pres">
      <dgm:prSet presAssocID="{728C3022-D795-46A7-A870-63DCD5A965E5}" presName="text2" presStyleLbl="fgAcc2" presStyleIdx="0" presStyleCnt="4">
        <dgm:presLayoutVars>
          <dgm:chPref val="3"/>
        </dgm:presLayoutVars>
      </dgm:prSet>
      <dgm:spPr/>
    </dgm:pt>
    <dgm:pt modelId="{2D42E522-943F-4431-83B3-AD266577736D}" type="pres">
      <dgm:prSet presAssocID="{728C3022-D795-46A7-A870-63DCD5A965E5}" presName="hierChild3" presStyleCnt="0"/>
      <dgm:spPr/>
    </dgm:pt>
    <dgm:pt modelId="{070297EC-B0A9-42FA-949A-A97FEC299984}" type="pres">
      <dgm:prSet presAssocID="{9EC0CA1F-CF06-4099-9767-AF988E7B851E}" presName="Name10" presStyleLbl="parChTrans1D2" presStyleIdx="1" presStyleCnt="4"/>
      <dgm:spPr/>
    </dgm:pt>
    <dgm:pt modelId="{7A946998-0DDF-4912-9D69-A8CF11B46D6C}" type="pres">
      <dgm:prSet presAssocID="{E89A97E9-A326-47F1-B7EF-F33AB46DE1DF}" presName="hierRoot2" presStyleCnt="0"/>
      <dgm:spPr/>
    </dgm:pt>
    <dgm:pt modelId="{60B8E0AF-E2A9-40B1-AD92-50589B0F2602}" type="pres">
      <dgm:prSet presAssocID="{E89A97E9-A326-47F1-B7EF-F33AB46DE1DF}" presName="composite2" presStyleCnt="0"/>
      <dgm:spPr/>
    </dgm:pt>
    <dgm:pt modelId="{B1B6A644-77B2-42BC-8635-F1CCF72B83AE}" type="pres">
      <dgm:prSet presAssocID="{E89A97E9-A326-47F1-B7EF-F33AB46DE1DF}" presName="background2" presStyleLbl="node2" presStyleIdx="1" presStyleCnt="4"/>
      <dgm:spPr/>
    </dgm:pt>
    <dgm:pt modelId="{952FBFC3-7496-4286-9A29-0FFFC9B50A98}" type="pres">
      <dgm:prSet presAssocID="{E89A97E9-A326-47F1-B7EF-F33AB46DE1DF}" presName="text2" presStyleLbl="fgAcc2" presStyleIdx="1" presStyleCnt="4">
        <dgm:presLayoutVars>
          <dgm:chPref val="3"/>
        </dgm:presLayoutVars>
      </dgm:prSet>
      <dgm:spPr/>
    </dgm:pt>
    <dgm:pt modelId="{81E7C22E-8FDE-4847-9AB8-15B36E0DC472}" type="pres">
      <dgm:prSet presAssocID="{E89A97E9-A326-47F1-B7EF-F33AB46DE1DF}" presName="hierChild3" presStyleCnt="0"/>
      <dgm:spPr/>
    </dgm:pt>
    <dgm:pt modelId="{4E4A9A8A-2422-41A0-B552-F2D83CB96FD3}" type="pres">
      <dgm:prSet presAssocID="{9011001D-5255-4E20-B414-2F20A9ED55A0}" presName="hierRoot1" presStyleCnt="0"/>
      <dgm:spPr/>
    </dgm:pt>
    <dgm:pt modelId="{BC2309B8-94FC-4766-9FD9-0D82625EDF6B}" type="pres">
      <dgm:prSet presAssocID="{9011001D-5255-4E20-B414-2F20A9ED55A0}" presName="composite" presStyleCnt="0"/>
      <dgm:spPr/>
    </dgm:pt>
    <dgm:pt modelId="{CFC6BF2E-52B5-4F4E-A6BB-650B04133AE7}" type="pres">
      <dgm:prSet presAssocID="{9011001D-5255-4E20-B414-2F20A9ED55A0}" presName="background" presStyleLbl="node0" presStyleIdx="1" presStyleCnt="2"/>
      <dgm:spPr/>
    </dgm:pt>
    <dgm:pt modelId="{548DE855-9E8D-4049-A454-8B5285040B24}" type="pres">
      <dgm:prSet presAssocID="{9011001D-5255-4E20-B414-2F20A9ED55A0}" presName="text" presStyleLbl="fgAcc0" presStyleIdx="1" presStyleCnt="2">
        <dgm:presLayoutVars>
          <dgm:chPref val="3"/>
        </dgm:presLayoutVars>
      </dgm:prSet>
      <dgm:spPr/>
    </dgm:pt>
    <dgm:pt modelId="{15D421EB-884B-4FD5-B1AE-3E995B936E91}" type="pres">
      <dgm:prSet presAssocID="{9011001D-5255-4E20-B414-2F20A9ED55A0}" presName="hierChild2" presStyleCnt="0"/>
      <dgm:spPr/>
    </dgm:pt>
    <dgm:pt modelId="{5F925588-4768-4725-9789-052D8A8324FF}" type="pres">
      <dgm:prSet presAssocID="{1A0E995E-45B9-4424-BBD2-8B71AFEDA3CE}" presName="Name10" presStyleLbl="parChTrans1D2" presStyleIdx="2" presStyleCnt="4"/>
      <dgm:spPr/>
    </dgm:pt>
    <dgm:pt modelId="{4E0108E2-C436-4BF8-A635-182168EC9505}" type="pres">
      <dgm:prSet presAssocID="{9883F6E9-E058-4FA5-93CE-AADEC1ACF2C0}" presName="hierRoot2" presStyleCnt="0"/>
      <dgm:spPr/>
    </dgm:pt>
    <dgm:pt modelId="{50C955C1-C90D-4593-A1D2-9A907D95ED9E}" type="pres">
      <dgm:prSet presAssocID="{9883F6E9-E058-4FA5-93CE-AADEC1ACF2C0}" presName="composite2" presStyleCnt="0"/>
      <dgm:spPr/>
    </dgm:pt>
    <dgm:pt modelId="{526382CE-5D3C-4980-8579-6C6479E73833}" type="pres">
      <dgm:prSet presAssocID="{9883F6E9-E058-4FA5-93CE-AADEC1ACF2C0}" presName="background2" presStyleLbl="node2" presStyleIdx="2" presStyleCnt="4"/>
      <dgm:spPr/>
    </dgm:pt>
    <dgm:pt modelId="{DF4099FC-B28B-404D-BB14-E752B8C506DF}" type="pres">
      <dgm:prSet presAssocID="{9883F6E9-E058-4FA5-93CE-AADEC1ACF2C0}" presName="text2" presStyleLbl="fgAcc2" presStyleIdx="2" presStyleCnt="4">
        <dgm:presLayoutVars>
          <dgm:chPref val="3"/>
        </dgm:presLayoutVars>
      </dgm:prSet>
      <dgm:spPr/>
    </dgm:pt>
    <dgm:pt modelId="{FAA0F9C7-D0BB-4F5D-AAB3-2CFCB5F2EB82}" type="pres">
      <dgm:prSet presAssocID="{9883F6E9-E058-4FA5-93CE-AADEC1ACF2C0}" presName="hierChild3" presStyleCnt="0"/>
      <dgm:spPr/>
    </dgm:pt>
    <dgm:pt modelId="{93303FAD-56DA-4CF1-9F3C-8F54E20A2695}" type="pres">
      <dgm:prSet presAssocID="{A84ED638-B13A-4A15-BD76-99AEC33A13AC}" presName="Name10" presStyleLbl="parChTrans1D2" presStyleIdx="3" presStyleCnt="4"/>
      <dgm:spPr/>
    </dgm:pt>
    <dgm:pt modelId="{7D3E2BE8-D231-4A7F-9973-22122C9E40B4}" type="pres">
      <dgm:prSet presAssocID="{B250A7AE-FCAE-4C9E-A0AD-DF5ABDE99FE4}" presName="hierRoot2" presStyleCnt="0"/>
      <dgm:spPr/>
    </dgm:pt>
    <dgm:pt modelId="{DFD76D70-89C5-40B9-8151-7CDBC57B96E4}" type="pres">
      <dgm:prSet presAssocID="{B250A7AE-FCAE-4C9E-A0AD-DF5ABDE99FE4}" presName="composite2" presStyleCnt="0"/>
      <dgm:spPr/>
    </dgm:pt>
    <dgm:pt modelId="{8D143CB7-B36F-4CFE-A23D-31FFCE7825C7}" type="pres">
      <dgm:prSet presAssocID="{B250A7AE-FCAE-4C9E-A0AD-DF5ABDE99FE4}" presName="background2" presStyleLbl="node2" presStyleIdx="3" presStyleCnt="4"/>
      <dgm:spPr/>
    </dgm:pt>
    <dgm:pt modelId="{BE296DBD-BDBB-4CDA-88BF-9FDC6E29AA2D}" type="pres">
      <dgm:prSet presAssocID="{B250A7AE-FCAE-4C9E-A0AD-DF5ABDE99FE4}" presName="text2" presStyleLbl="fgAcc2" presStyleIdx="3" presStyleCnt="4">
        <dgm:presLayoutVars>
          <dgm:chPref val="3"/>
        </dgm:presLayoutVars>
      </dgm:prSet>
      <dgm:spPr/>
    </dgm:pt>
    <dgm:pt modelId="{3B697D9C-7C6D-4A95-90F7-2CB3E0AD8008}" type="pres">
      <dgm:prSet presAssocID="{B250A7AE-FCAE-4C9E-A0AD-DF5ABDE99FE4}" presName="hierChild3" presStyleCnt="0"/>
      <dgm:spPr/>
    </dgm:pt>
  </dgm:ptLst>
  <dgm:cxnLst>
    <dgm:cxn modelId="{0BEFF216-B558-4B38-B23B-6122D2D01F97}" type="presOf" srcId="{1A0E995E-45B9-4424-BBD2-8B71AFEDA3CE}" destId="{5F925588-4768-4725-9789-052D8A8324FF}" srcOrd="0" destOrd="0" presId="urn:microsoft.com/office/officeart/2005/8/layout/hierarchy1"/>
    <dgm:cxn modelId="{DDAFA51B-19C4-4120-8038-09D60F992DFB}" srcId="{9011001D-5255-4E20-B414-2F20A9ED55A0}" destId="{B250A7AE-FCAE-4C9E-A0AD-DF5ABDE99FE4}" srcOrd="1" destOrd="0" parTransId="{A84ED638-B13A-4A15-BD76-99AEC33A13AC}" sibTransId="{71C51F83-FC5E-40B3-96DA-F2C8E5A75536}"/>
    <dgm:cxn modelId="{6DBEA724-7113-47C5-8EAF-DF41BC815529}" srcId="{5B2FF96C-6060-4109-A35F-6432EE3FD89D}" destId="{728C3022-D795-46A7-A870-63DCD5A965E5}" srcOrd="0" destOrd="0" parTransId="{B021003E-1151-4D9C-88A5-66303561AC81}" sibTransId="{5755C693-9B2A-4BC8-88D3-2937F4AEB78E}"/>
    <dgm:cxn modelId="{198BC22E-DD27-4501-9E90-36FDCA9B7298}" type="presOf" srcId="{9883F6E9-E058-4FA5-93CE-AADEC1ACF2C0}" destId="{DF4099FC-B28B-404D-BB14-E752B8C506DF}" srcOrd="0" destOrd="0" presId="urn:microsoft.com/office/officeart/2005/8/layout/hierarchy1"/>
    <dgm:cxn modelId="{B589A643-CE14-4D8A-B555-278382CB81BD}" srcId="{AB4D99AD-D1AF-46EE-A492-F7E4027FC161}" destId="{5B2FF96C-6060-4109-A35F-6432EE3FD89D}" srcOrd="0" destOrd="0" parTransId="{11BE1B38-F1ED-49CC-995D-72C8E6EE2D23}" sibTransId="{5CF077AB-A845-46CC-AAA6-766B6EC37B95}"/>
    <dgm:cxn modelId="{52522B52-3257-4590-A50B-D591C25087A2}" type="presOf" srcId="{B250A7AE-FCAE-4C9E-A0AD-DF5ABDE99FE4}" destId="{BE296DBD-BDBB-4CDA-88BF-9FDC6E29AA2D}" srcOrd="0" destOrd="0" presId="urn:microsoft.com/office/officeart/2005/8/layout/hierarchy1"/>
    <dgm:cxn modelId="{78FBB272-8D31-4A76-B5FE-870B35732483}" srcId="{AB4D99AD-D1AF-46EE-A492-F7E4027FC161}" destId="{9011001D-5255-4E20-B414-2F20A9ED55A0}" srcOrd="1" destOrd="0" parTransId="{FB0F339F-8FDD-41E5-B522-D7765EC633AE}" sibTransId="{CB9FA5A5-6D39-48D3-B55C-1284BAF91B6B}"/>
    <dgm:cxn modelId="{638C4797-EAEA-49AE-95D3-F4AD7F232EF6}" type="presOf" srcId="{B021003E-1151-4D9C-88A5-66303561AC81}" destId="{6D446D22-019F-4D33-9624-9204F2EF15BF}" srcOrd="0" destOrd="0" presId="urn:microsoft.com/office/officeart/2005/8/layout/hierarchy1"/>
    <dgm:cxn modelId="{738B3398-96BA-4147-BE65-26AB928CBFD1}" type="presOf" srcId="{5B2FF96C-6060-4109-A35F-6432EE3FD89D}" destId="{CA58F7D8-E98C-4B4D-A702-73F506BEECB6}" srcOrd="0" destOrd="0" presId="urn:microsoft.com/office/officeart/2005/8/layout/hierarchy1"/>
    <dgm:cxn modelId="{D2BAA0A1-3579-41D5-A0AD-173B65DE6A11}" type="presOf" srcId="{9EC0CA1F-CF06-4099-9767-AF988E7B851E}" destId="{070297EC-B0A9-42FA-949A-A97FEC299984}" srcOrd="0" destOrd="0" presId="urn:microsoft.com/office/officeart/2005/8/layout/hierarchy1"/>
    <dgm:cxn modelId="{E52BC8A5-CB24-4D00-B0A5-ADF690CB7ABB}" type="presOf" srcId="{9011001D-5255-4E20-B414-2F20A9ED55A0}" destId="{548DE855-9E8D-4049-A454-8B5285040B24}" srcOrd="0" destOrd="0" presId="urn:microsoft.com/office/officeart/2005/8/layout/hierarchy1"/>
    <dgm:cxn modelId="{D842FAA6-83F0-4ED0-A81C-29E1A39F7D56}" srcId="{5B2FF96C-6060-4109-A35F-6432EE3FD89D}" destId="{E89A97E9-A326-47F1-B7EF-F33AB46DE1DF}" srcOrd="1" destOrd="0" parTransId="{9EC0CA1F-CF06-4099-9767-AF988E7B851E}" sibTransId="{646EE697-666D-4F18-A737-E2FB65F4B5C4}"/>
    <dgm:cxn modelId="{9277ECA8-9DE4-4B9C-AAFB-2D3B4EFC7198}" type="presOf" srcId="{A84ED638-B13A-4A15-BD76-99AEC33A13AC}" destId="{93303FAD-56DA-4CF1-9F3C-8F54E20A2695}" srcOrd="0" destOrd="0" presId="urn:microsoft.com/office/officeart/2005/8/layout/hierarchy1"/>
    <dgm:cxn modelId="{FBA406C2-FCDE-4766-9C5C-0746481232C1}" type="presOf" srcId="{728C3022-D795-46A7-A870-63DCD5A965E5}" destId="{E0D5EB5B-48A7-45D6-8002-7AA9A05FB35D}" srcOrd="0" destOrd="0" presId="urn:microsoft.com/office/officeart/2005/8/layout/hierarchy1"/>
    <dgm:cxn modelId="{59203CF2-4B58-4713-83D8-DA9B5B185338}" srcId="{9011001D-5255-4E20-B414-2F20A9ED55A0}" destId="{9883F6E9-E058-4FA5-93CE-AADEC1ACF2C0}" srcOrd="0" destOrd="0" parTransId="{1A0E995E-45B9-4424-BBD2-8B71AFEDA3CE}" sibTransId="{9FC94E95-1EBC-4869-9B58-BD6E39370BC7}"/>
    <dgm:cxn modelId="{F05436F4-F711-492D-82B7-738A34AB10A8}" type="presOf" srcId="{E89A97E9-A326-47F1-B7EF-F33AB46DE1DF}" destId="{952FBFC3-7496-4286-9A29-0FFFC9B50A98}" srcOrd="0" destOrd="0" presId="urn:microsoft.com/office/officeart/2005/8/layout/hierarchy1"/>
    <dgm:cxn modelId="{B3DB2EF9-2EE2-4A85-BC2D-9D7012F802D1}" type="presOf" srcId="{AB4D99AD-D1AF-46EE-A492-F7E4027FC161}" destId="{1A855E81-AFD5-4FFF-AB07-244F63EF38E9}" srcOrd="0" destOrd="0" presId="urn:microsoft.com/office/officeart/2005/8/layout/hierarchy1"/>
    <dgm:cxn modelId="{9EF4E176-6886-4166-A717-346B37453D56}" type="presParOf" srcId="{1A855E81-AFD5-4FFF-AB07-244F63EF38E9}" destId="{1ADC4597-4B47-46C9-911A-1CF19EFD3B45}" srcOrd="0" destOrd="0" presId="urn:microsoft.com/office/officeart/2005/8/layout/hierarchy1"/>
    <dgm:cxn modelId="{537A0F60-653B-48A2-B65B-66785EE4C4B8}" type="presParOf" srcId="{1ADC4597-4B47-46C9-911A-1CF19EFD3B45}" destId="{409CD0D4-BF38-4BBD-92A6-3E08426A54E4}" srcOrd="0" destOrd="0" presId="urn:microsoft.com/office/officeart/2005/8/layout/hierarchy1"/>
    <dgm:cxn modelId="{1BF532E1-B4E6-483E-9C43-8A4A31C9466F}" type="presParOf" srcId="{409CD0D4-BF38-4BBD-92A6-3E08426A54E4}" destId="{D280B37D-3BE1-4ACA-9E15-2B07407B9143}" srcOrd="0" destOrd="0" presId="urn:microsoft.com/office/officeart/2005/8/layout/hierarchy1"/>
    <dgm:cxn modelId="{57029DFA-63AE-41C3-81E4-76C86E8FFD32}" type="presParOf" srcId="{409CD0D4-BF38-4BBD-92A6-3E08426A54E4}" destId="{CA58F7D8-E98C-4B4D-A702-73F506BEECB6}" srcOrd="1" destOrd="0" presId="urn:microsoft.com/office/officeart/2005/8/layout/hierarchy1"/>
    <dgm:cxn modelId="{B5AF6CF0-777D-4977-B506-3E5A3285AF55}" type="presParOf" srcId="{1ADC4597-4B47-46C9-911A-1CF19EFD3B45}" destId="{47DEDEC8-C5BB-4DF2-9E73-72DEB3DE0937}" srcOrd="1" destOrd="0" presId="urn:microsoft.com/office/officeart/2005/8/layout/hierarchy1"/>
    <dgm:cxn modelId="{D6E1D4BC-902F-474F-BEE6-4AD9ADD18597}" type="presParOf" srcId="{47DEDEC8-C5BB-4DF2-9E73-72DEB3DE0937}" destId="{6D446D22-019F-4D33-9624-9204F2EF15BF}" srcOrd="0" destOrd="0" presId="urn:microsoft.com/office/officeart/2005/8/layout/hierarchy1"/>
    <dgm:cxn modelId="{3F050281-1FA8-4522-ACE9-DCDA977B01D4}" type="presParOf" srcId="{47DEDEC8-C5BB-4DF2-9E73-72DEB3DE0937}" destId="{F069092A-E0B0-4CBF-A221-21DC3EB6B5C2}" srcOrd="1" destOrd="0" presId="urn:microsoft.com/office/officeart/2005/8/layout/hierarchy1"/>
    <dgm:cxn modelId="{1577EA17-817F-4AFB-89B7-B9DB9C081A85}" type="presParOf" srcId="{F069092A-E0B0-4CBF-A221-21DC3EB6B5C2}" destId="{C3BC56F4-267E-418D-A1CC-077700B744EA}" srcOrd="0" destOrd="0" presId="urn:microsoft.com/office/officeart/2005/8/layout/hierarchy1"/>
    <dgm:cxn modelId="{13B9A082-200F-4264-A09E-AC16EFCED00C}" type="presParOf" srcId="{C3BC56F4-267E-418D-A1CC-077700B744EA}" destId="{6E3ACF41-1705-4E71-874E-BB55E55C3BE4}" srcOrd="0" destOrd="0" presId="urn:microsoft.com/office/officeart/2005/8/layout/hierarchy1"/>
    <dgm:cxn modelId="{9C836CBD-8445-4FF5-BF3C-6284D54EE8F2}" type="presParOf" srcId="{C3BC56F4-267E-418D-A1CC-077700B744EA}" destId="{E0D5EB5B-48A7-45D6-8002-7AA9A05FB35D}" srcOrd="1" destOrd="0" presId="urn:microsoft.com/office/officeart/2005/8/layout/hierarchy1"/>
    <dgm:cxn modelId="{625C172E-31B8-45FA-B8F0-2C9305C49090}" type="presParOf" srcId="{F069092A-E0B0-4CBF-A221-21DC3EB6B5C2}" destId="{2D42E522-943F-4431-83B3-AD266577736D}" srcOrd="1" destOrd="0" presId="urn:microsoft.com/office/officeart/2005/8/layout/hierarchy1"/>
    <dgm:cxn modelId="{747090A6-39EE-4362-A1CA-A142F8473A1C}" type="presParOf" srcId="{47DEDEC8-C5BB-4DF2-9E73-72DEB3DE0937}" destId="{070297EC-B0A9-42FA-949A-A97FEC299984}" srcOrd="2" destOrd="0" presId="urn:microsoft.com/office/officeart/2005/8/layout/hierarchy1"/>
    <dgm:cxn modelId="{E7FED1BE-4AD9-4163-AA55-6AD2C985E0ED}" type="presParOf" srcId="{47DEDEC8-C5BB-4DF2-9E73-72DEB3DE0937}" destId="{7A946998-0DDF-4912-9D69-A8CF11B46D6C}" srcOrd="3" destOrd="0" presId="urn:microsoft.com/office/officeart/2005/8/layout/hierarchy1"/>
    <dgm:cxn modelId="{1EEE0E3D-E62E-43AC-ABDE-5C3AA9D5652C}" type="presParOf" srcId="{7A946998-0DDF-4912-9D69-A8CF11B46D6C}" destId="{60B8E0AF-E2A9-40B1-AD92-50589B0F2602}" srcOrd="0" destOrd="0" presId="urn:microsoft.com/office/officeart/2005/8/layout/hierarchy1"/>
    <dgm:cxn modelId="{27AD46F3-0D32-4991-9E6E-CA06345D79A2}" type="presParOf" srcId="{60B8E0AF-E2A9-40B1-AD92-50589B0F2602}" destId="{B1B6A644-77B2-42BC-8635-F1CCF72B83AE}" srcOrd="0" destOrd="0" presId="urn:microsoft.com/office/officeart/2005/8/layout/hierarchy1"/>
    <dgm:cxn modelId="{E9D673F9-2D0C-4E9D-AAA9-11C8681313D4}" type="presParOf" srcId="{60B8E0AF-E2A9-40B1-AD92-50589B0F2602}" destId="{952FBFC3-7496-4286-9A29-0FFFC9B50A98}" srcOrd="1" destOrd="0" presId="urn:microsoft.com/office/officeart/2005/8/layout/hierarchy1"/>
    <dgm:cxn modelId="{D000ADC7-DBAC-4DD7-BD91-70A1F6682307}" type="presParOf" srcId="{7A946998-0DDF-4912-9D69-A8CF11B46D6C}" destId="{81E7C22E-8FDE-4847-9AB8-15B36E0DC472}" srcOrd="1" destOrd="0" presId="urn:microsoft.com/office/officeart/2005/8/layout/hierarchy1"/>
    <dgm:cxn modelId="{E719D53F-AE10-46B6-813F-4C66BD30DA75}" type="presParOf" srcId="{1A855E81-AFD5-4FFF-AB07-244F63EF38E9}" destId="{4E4A9A8A-2422-41A0-B552-F2D83CB96FD3}" srcOrd="1" destOrd="0" presId="urn:microsoft.com/office/officeart/2005/8/layout/hierarchy1"/>
    <dgm:cxn modelId="{C1D6DE9E-DEF3-43C5-BD8A-99657483C0EF}" type="presParOf" srcId="{4E4A9A8A-2422-41A0-B552-F2D83CB96FD3}" destId="{BC2309B8-94FC-4766-9FD9-0D82625EDF6B}" srcOrd="0" destOrd="0" presId="urn:microsoft.com/office/officeart/2005/8/layout/hierarchy1"/>
    <dgm:cxn modelId="{5A1EF425-639E-4038-AFC7-866C5A3EC22E}" type="presParOf" srcId="{BC2309B8-94FC-4766-9FD9-0D82625EDF6B}" destId="{CFC6BF2E-52B5-4F4E-A6BB-650B04133AE7}" srcOrd="0" destOrd="0" presId="urn:microsoft.com/office/officeart/2005/8/layout/hierarchy1"/>
    <dgm:cxn modelId="{7BC52B6B-F28F-4F6A-B856-9E8E1F387BA0}" type="presParOf" srcId="{BC2309B8-94FC-4766-9FD9-0D82625EDF6B}" destId="{548DE855-9E8D-4049-A454-8B5285040B24}" srcOrd="1" destOrd="0" presId="urn:microsoft.com/office/officeart/2005/8/layout/hierarchy1"/>
    <dgm:cxn modelId="{EDB964AB-9D0C-4B23-B7DC-E0A8FE7D72E9}" type="presParOf" srcId="{4E4A9A8A-2422-41A0-B552-F2D83CB96FD3}" destId="{15D421EB-884B-4FD5-B1AE-3E995B936E91}" srcOrd="1" destOrd="0" presId="urn:microsoft.com/office/officeart/2005/8/layout/hierarchy1"/>
    <dgm:cxn modelId="{438F383A-9ED4-4A16-B85B-852D4ED2EBC3}" type="presParOf" srcId="{15D421EB-884B-4FD5-B1AE-3E995B936E91}" destId="{5F925588-4768-4725-9789-052D8A8324FF}" srcOrd="0" destOrd="0" presId="urn:microsoft.com/office/officeart/2005/8/layout/hierarchy1"/>
    <dgm:cxn modelId="{ED90330D-DDB1-4A7D-9685-93202E1922E8}" type="presParOf" srcId="{15D421EB-884B-4FD5-B1AE-3E995B936E91}" destId="{4E0108E2-C436-4BF8-A635-182168EC9505}" srcOrd="1" destOrd="0" presId="urn:microsoft.com/office/officeart/2005/8/layout/hierarchy1"/>
    <dgm:cxn modelId="{AEC31510-3B0A-4AF2-A86F-81A4BADF49E2}" type="presParOf" srcId="{4E0108E2-C436-4BF8-A635-182168EC9505}" destId="{50C955C1-C90D-4593-A1D2-9A907D95ED9E}" srcOrd="0" destOrd="0" presId="urn:microsoft.com/office/officeart/2005/8/layout/hierarchy1"/>
    <dgm:cxn modelId="{87D842D1-221D-41B2-85CA-A3C28BEA0C93}" type="presParOf" srcId="{50C955C1-C90D-4593-A1D2-9A907D95ED9E}" destId="{526382CE-5D3C-4980-8579-6C6479E73833}" srcOrd="0" destOrd="0" presId="urn:microsoft.com/office/officeart/2005/8/layout/hierarchy1"/>
    <dgm:cxn modelId="{DB228B38-CCBC-4104-85B3-C7CE8F0B47B0}" type="presParOf" srcId="{50C955C1-C90D-4593-A1D2-9A907D95ED9E}" destId="{DF4099FC-B28B-404D-BB14-E752B8C506DF}" srcOrd="1" destOrd="0" presId="urn:microsoft.com/office/officeart/2005/8/layout/hierarchy1"/>
    <dgm:cxn modelId="{FF5FCE94-FEB2-4021-9BC2-250C77030AC0}" type="presParOf" srcId="{4E0108E2-C436-4BF8-A635-182168EC9505}" destId="{FAA0F9C7-D0BB-4F5D-AAB3-2CFCB5F2EB82}" srcOrd="1" destOrd="0" presId="urn:microsoft.com/office/officeart/2005/8/layout/hierarchy1"/>
    <dgm:cxn modelId="{BF255CEB-E46F-4266-BBC7-4A6FEAC903F2}" type="presParOf" srcId="{15D421EB-884B-4FD5-B1AE-3E995B936E91}" destId="{93303FAD-56DA-4CF1-9F3C-8F54E20A2695}" srcOrd="2" destOrd="0" presId="urn:microsoft.com/office/officeart/2005/8/layout/hierarchy1"/>
    <dgm:cxn modelId="{BE7F6E2E-93AB-4F42-8567-C7D883BF64E5}" type="presParOf" srcId="{15D421EB-884B-4FD5-B1AE-3E995B936E91}" destId="{7D3E2BE8-D231-4A7F-9973-22122C9E40B4}" srcOrd="3" destOrd="0" presId="urn:microsoft.com/office/officeart/2005/8/layout/hierarchy1"/>
    <dgm:cxn modelId="{D560D27B-D293-4F60-A9D4-E3FB999A59CB}" type="presParOf" srcId="{7D3E2BE8-D231-4A7F-9973-22122C9E40B4}" destId="{DFD76D70-89C5-40B9-8151-7CDBC57B96E4}" srcOrd="0" destOrd="0" presId="urn:microsoft.com/office/officeart/2005/8/layout/hierarchy1"/>
    <dgm:cxn modelId="{56E98688-C17B-4363-901D-BCFE8E150B31}" type="presParOf" srcId="{DFD76D70-89C5-40B9-8151-7CDBC57B96E4}" destId="{8D143CB7-B36F-4CFE-A23D-31FFCE7825C7}" srcOrd="0" destOrd="0" presId="urn:microsoft.com/office/officeart/2005/8/layout/hierarchy1"/>
    <dgm:cxn modelId="{8E084DA0-17B3-4468-BA35-8F97EB619DDA}" type="presParOf" srcId="{DFD76D70-89C5-40B9-8151-7CDBC57B96E4}" destId="{BE296DBD-BDBB-4CDA-88BF-9FDC6E29AA2D}" srcOrd="1" destOrd="0" presId="urn:microsoft.com/office/officeart/2005/8/layout/hierarchy1"/>
    <dgm:cxn modelId="{159FE340-D42D-4575-A77C-2120193CE72A}" type="presParOf" srcId="{7D3E2BE8-D231-4A7F-9973-22122C9E40B4}" destId="{3B697D9C-7C6D-4A95-90F7-2CB3E0AD80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8B746-5757-4B21-AFB0-3C4BE907E4D2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1AFFC8-CF20-4B9C-B486-D27FD83AAA55}">
      <dgm:prSet phldrT="[Texto]"/>
      <dgm:spPr>
        <a:xfrm>
          <a:off x="2022682" y="190208"/>
          <a:ext cx="2447509" cy="122375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t-BR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GERADORES </a:t>
          </a:r>
        </a:p>
      </dgm:t>
    </dgm:pt>
    <dgm:pt modelId="{0DBD211D-D8D9-46E7-82B2-154D98CA2BEF}" type="parTrans" cxnId="{B7E7A516-66AE-4267-ADF1-FA93B93FAEBA}">
      <dgm:prSet/>
      <dgm:spPr/>
      <dgm:t>
        <a:bodyPr/>
        <a:lstStyle/>
        <a:p>
          <a:endParaRPr lang="pt-BR"/>
        </a:p>
      </dgm:t>
    </dgm:pt>
    <dgm:pt modelId="{8DEFD162-A0ED-4686-B272-6FA5C1544E6B}" type="sibTrans" cxnId="{B7E7A516-66AE-4267-ADF1-FA93B93FAEBA}">
      <dgm:prSet/>
      <dgm:spPr>
        <a:xfrm rot="3600000">
          <a:off x="3619010" y="2338542"/>
          <a:ext cx="1276288" cy="428314"/>
        </a:xfrm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080E569B-B79B-425D-835D-13DC6B68DAE7}">
      <dgm:prSet phldrT="[Texto]" custT="1"/>
      <dgm:spPr>
        <a:xfrm>
          <a:off x="4044117" y="3691436"/>
          <a:ext cx="2447509" cy="122375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pt-BR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EMPRESAS DE MANEJO de resíduos sólidos </a:t>
          </a:r>
        </a:p>
      </dgm:t>
    </dgm:pt>
    <dgm:pt modelId="{672E8B40-60F5-4130-8B05-AC6D4388A77E}" type="parTrans" cxnId="{4A599DFA-4BF5-4C22-B7F8-CEB032B9946D}">
      <dgm:prSet/>
      <dgm:spPr/>
      <dgm:t>
        <a:bodyPr/>
        <a:lstStyle/>
        <a:p>
          <a:endParaRPr lang="pt-BR"/>
        </a:p>
      </dgm:t>
    </dgm:pt>
    <dgm:pt modelId="{E6A762A1-C47B-4846-9BE6-40381946CC69}" type="sibTrans" cxnId="{4A599DFA-4BF5-4C22-B7F8-CEB032B9946D}">
      <dgm:prSet/>
      <dgm:spPr>
        <a:xfrm rot="10800000">
          <a:off x="2608293" y="4089156"/>
          <a:ext cx="1276288" cy="428314"/>
        </a:xfrm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EDFDA5B2-D3A7-4B28-9E29-7A9C6EDBF3CC}">
      <dgm:prSet phldrT="[Texto]"/>
      <dgm:spPr>
        <a:xfrm>
          <a:off x="1247" y="3691436"/>
          <a:ext cx="2447509" cy="1223754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t-BR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GESTORES dos serviços públicos de limpeza urbana</a:t>
          </a:r>
        </a:p>
      </dgm:t>
    </dgm:pt>
    <dgm:pt modelId="{5909683D-F303-4255-A733-A04C1EDC7409}" type="parTrans" cxnId="{E2352A10-6171-44BC-9532-687450FAB2B9}">
      <dgm:prSet/>
      <dgm:spPr/>
      <dgm:t>
        <a:bodyPr/>
        <a:lstStyle/>
        <a:p>
          <a:endParaRPr lang="pt-BR"/>
        </a:p>
      </dgm:t>
    </dgm:pt>
    <dgm:pt modelId="{4748FB4C-5B71-4546-8AD0-815B17170174}" type="sibTrans" cxnId="{E2352A10-6171-44BC-9532-687450FAB2B9}">
      <dgm:prSet/>
      <dgm:spPr>
        <a:xfrm rot="18000000">
          <a:off x="1597575" y="2338542"/>
          <a:ext cx="1276288" cy="428314"/>
        </a:xfrm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pt-BR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20AAC928-778C-4AC4-A681-409A1665B35A}" type="pres">
      <dgm:prSet presAssocID="{9E38B746-5757-4B21-AFB0-3C4BE907E4D2}" presName="Name0" presStyleCnt="0">
        <dgm:presLayoutVars>
          <dgm:dir/>
          <dgm:resizeHandles val="exact"/>
        </dgm:presLayoutVars>
      </dgm:prSet>
      <dgm:spPr/>
    </dgm:pt>
    <dgm:pt modelId="{16A5BA83-5BEF-40DD-9E31-2BCF9C8A7972}" type="pres">
      <dgm:prSet presAssocID="{CC1AFFC8-CF20-4B9C-B486-D27FD83AAA55}" presName="node" presStyleLbl="node1" presStyleIdx="0" presStyleCnt="3" custRadScaleRad="97315" custRadScaleInc="-1785">
        <dgm:presLayoutVars>
          <dgm:bulletEnabled val="1"/>
        </dgm:presLayoutVars>
      </dgm:prSet>
      <dgm:spPr/>
    </dgm:pt>
    <dgm:pt modelId="{9116F23A-71FE-4EE8-B38B-D93E8FD828EC}" type="pres">
      <dgm:prSet presAssocID="{8DEFD162-A0ED-4686-B272-6FA5C1544E6B}" presName="sibTrans" presStyleLbl="sibTrans2D1" presStyleIdx="0" presStyleCnt="3"/>
      <dgm:spPr/>
    </dgm:pt>
    <dgm:pt modelId="{6436DF1F-A13F-49E3-BD1D-6890AB4C2C09}" type="pres">
      <dgm:prSet presAssocID="{8DEFD162-A0ED-4686-B272-6FA5C1544E6B}" presName="connectorText" presStyleLbl="sibTrans2D1" presStyleIdx="0" presStyleCnt="3"/>
      <dgm:spPr/>
    </dgm:pt>
    <dgm:pt modelId="{7DE48338-A552-4F76-A50F-9C5F7574793D}" type="pres">
      <dgm:prSet presAssocID="{080E569B-B79B-425D-835D-13DC6B68DAE7}" presName="node" presStyleLbl="node1" presStyleIdx="1" presStyleCnt="3" custScaleY="148421">
        <dgm:presLayoutVars>
          <dgm:bulletEnabled val="1"/>
        </dgm:presLayoutVars>
      </dgm:prSet>
      <dgm:spPr/>
    </dgm:pt>
    <dgm:pt modelId="{68F910A2-5260-4AE0-82ED-09C3B133C0A2}" type="pres">
      <dgm:prSet presAssocID="{E6A762A1-C47B-4846-9BE6-40381946CC69}" presName="sibTrans" presStyleLbl="sibTrans2D1" presStyleIdx="1" presStyleCnt="3"/>
      <dgm:spPr/>
    </dgm:pt>
    <dgm:pt modelId="{E9952233-D778-4645-801A-2714E563846F}" type="pres">
      <dgm:prSet presAssocID="{E6A762A1-C47B-4846-9BE6-40381946CC69}" presName="connectorText" presStyleLbl="sibTrans2D1" presStyleIdx="1" presStyleCnt="3"/>
      <dgm:spPr/>
    </dgm:pt>
    <dgm:pt modelId="{13AAF25C-F0B3-4603-909E-2F9831057193}" type="pres">
      <dgm:prSet presAssocID="{EDFDA5B2-D3A7-4B28-9E29-7A9C6EDBF3CC}" presName="node" presStyleLbl="node1" presStyleIdx="2" presStyleCnt="3" custScaleY="155297">
        <dgm:presLayoutVars>
          <dgm:bulletEnabled val="1"/>
        </dgm:presLayoutVars>
      </dgm:prSet>
      <dgm:spPr/>
    </dgm:pt>
    <dgm:pt modelId="{1D4178F0-AE46-43C2-AF8A-9B64CFB4B745}" type="pres">
      <dgm:prSet presAssocID="{4748FB4C-5B71-4546-8AD0-815B17170174}" presName="sibTrans" presStyleLbl="sibTrans2D1" presStyleIdx="2" presStyleCnt="3"/>
      <dgm:spPr/>
    </dgm:pt>
    <dgm:pt modelId="{ABC9EB58-E61B-4C80-A70E-6F5B3F27C8F0}" type="pres">
      <dgm:prSet presAssocID="{4748FB4C-5B71-4546-8AD0-815B17170174}" presName="connectorText" presStyleLbl="sibTrans2D1" presStyleIdx="2" presStyleCnt="3"/>
      <dgm:spPr/>
    </dgm:pt>
  </dgm:ptLst>
  <dgm:cxnLst>
    <dgm:cxn modelId="{76D85B01-96C3-40E0-B59E-B01D13E07E18}" type="presOf" srcId="{4748FB4C-5B71-4546-8AD0-815B17170174}" destId="{1D4178F0-AE46-43C2-AF8A-9B64CFB4B745}" srcOrd="0" destOrd="0" presId="urn:microsoft.com/office/officeart/2005/8/layout/cycle7"/>
    <dgm:cxn modelId="{231C180E-4E66-4917-8C9B-3312D254AEE0}" type="presOf" srcId="{080E569B-B79B-425D-835D-13DC6B68DAE7}" destId="{7DE48338-A552-4F76-A50F-9C5F7574793D}" srcOrd="0" destOrd="0" presId="urn:microsoft.com/office/officeart/2005/8/layout/cycle7"/>
    <dgm:cxn modelId="{E2352A10-6171-44BC-9532-687450FAB2B9}" srcId="{9E38B746-5757-4B21-AFB0-3C4BE907E4D2}" destId="{EDFDA5B2-D3A7-4B28-9E29-7A9C6EDBF3CC}" srcOrd="2" destOrd="0" parTransId="{5909683D-F303-4255-A733-A04C1EDC7409}" sibTransId="{4748FB4C-5B71-4546-8AD0-815B17170174}"/>
    <dgm:cxn modelId="{B7E7A516-66AE-4267-ADF1-FA93B93FAEBA}" srcId="{9E38B746-5757-4B21-AFB0-3C4BE907E4D2}" destId="{CC1AFFC8-CF20-4B9C-B486-D27FD83AAA55}" srcOrd="0" destOrd="0" parTransId="{0DBD211D-D8D9-46E7-82B2-154D98CA2BEF}" sibTransId="{8DEFD162-A0ED-4686-B272-6FA5C1544E6B}"/>
    <dgm:cxn modelId="{9177B32C-3B62-4CF0-AACF-55C54FC87A42}" type="presOf" srcId="{CC1AFFC8-CF20-4B9C-B486-D27FD83AAA55}" destId="{16A5BA83-5BEF-40DD-9E31-2BCF9C8A7972}" srcOrd="0" destOrd="0" presId="urn:microsoft.com/office/officeart/2005/8/layout/cycle7"/>
    <dgm:cxn modelId="{AF316538-CF8D-4845-9688-151AAD33393B}" type="presOf" srcId="{4748FB4C-5B71-4546-8AD0-815B17170174}" destId="{ABC9EB58-E61B-4C80-A70E-6F5B3F27C8F0}" srcOrd="1" destOrd="0" presId="urn:microsoft.com/office/officeart/2005/8/layout/cycle7"/>
    <dgm:cxn modelId="{B4D2D35D-892F-4E0D-963E-9DD56EEB2824}" type="presOf" srcId="{9E38B746-5757-4B21-AFB0-3C4BE907E4D2}" destId="{20AAC928-778C-4AC4-A681-409A1665B35A}" srcOrd="0" destOrd="0" presId="urn:microsoft.com/office/officeart/2005/8/layout/cycle7"/>
    <dgm:cxn modelId="{98528C6B-038C-4701-8524-B1380A00CE1F}" type="presOf" srcId="{EDFDA5B2-D3A7-4B28-9E29-7A9C6EDBF3CC}" destId="{13AAF25C-F0B3-4603-909E-2F9831057193}" srcOrd="0" destOrd="0" presId="urn:microsoft.com/office/officeart/2005/8/layout/cycle7"/>
    <dgm:cxn modelId="{2BD2646C-E2EF-49B3-A7AC-3094D970EAD4}" type="presOf" srcId="{8DEFD162-A0ED-4686-B272-6FA5C1544E6B}" destId="{6436DF1F-A13F-49E3-BD1D-6890AB4C2C09}" srcOrd="1" destOrd="0" presId="urn:microsoft.com/office/officeart/2005/8/layout/cycle7"/>
    <dgm:cxn modelId="{FAAB09A0-AD48-4C27-8F85-0D8567CD618D}" type="presOf" srcId="{8DEFD162-A0ED-4686-B272-6FA5C1544E6B}" destId="{9116F23A-71FE-4EE8-B38B-D93E8FD828EC}" srcOrd="0" destOrd="0" presId="urn:microsoft.com/office/officeart/2005/8/layout/cycle7"/>
    <dgm:cxn modelId="{2C5C3EC6-5F05-4F9E-AD4E-6D286377983C}" type="presOf" srcId="{E6A762A1-C47B-4846-9BE6-40381946CC69}" destId="{68F910A2-5260-4AE0-82ED-09C3B133C0A2}" srcOrd="0" destOrd="0" presId="urn:microsoft.com/office/officeart/2005/8/layout/cycle7"/>
    <dgm:cxn modelId="{3B3850CD-5380-4E03-84D5-565421A274FB}" type="presOf" srcId="{E6A762A1-C47B-4846-9BE6-40381946CC69}" destId="{E9952233-D778-4645-801A-2714E563846F}" srcOrd="1" destOrd="0" presId="urn:microsoft.com/office/officeart/2005/8/layout/cycle7"/>
    <dgm:cxn modelId="{4A599DFA-4BF5-4C22-B7F8-CEB032B9946D}" srcId="{9E38B746-5757-4B21-AFB0-3C4BE907E4D2}" destId="{080E569B-B79B-425D-835D-13DC6B68DAE7}" srcOrd="1" destOrd="0" parTransId="{672E8B40-60F5-4130-8B05-AC6D4388A77E}" sibTransId="{E6A762A1-C47B-4846-9BE6-40381946CC69}"/>
    <dgm:cxn modelId="{182DA8A0-9B69-4891-BD9F-50983F8D135A}" type="presParOf" srcId="{20AAC928-778C-4AC4-A681-409A1665B35A}" destId="{16A5BA83-5BEF-40DD-9E31-2BCF9C8A7972}" srcOrd="0" destOrd="0" presId="urn:microsoft.com/office/officeart/2005/8/layout/cycle7"/>
    <dgm:cxn modelId="{4CD455EE-A31F-4D7B-A089-64A86189ADEB}" type="presParOf" srcId="{20AAC928-778C-4AC4-A681-409A1665B35A}" destId="{9116F23A-71FE-4EE8-B38B-D93E8FD828EC}" srcOrd="1" destOrd="0" presId="urn:microsoft.com/office/officeart/2005/8/layout/cycle7"/>
    <dgm:cxn modelId="{3E96AAF8-C54F-4C82-A7FF-86C75361092E}" type="presParOf" srcId="{9116F23A-71FE-4EE8-B38B-D93E8FD828EC}" destId="{6436DF1F-A13F-49E3-BD1D-6890AB4C2C09}" srcOrd="0" destOrd="0" presId="urn:microsoft.com/office/officeart/2005/8/layout/cycle7"/>
    <dgm:cxn modelId="{3E647DC8-8EBC-4202-A868-53A62012CE00}" type="presParOf" srcId="{20AAC928-778C-4AC4-A681-409A1665B35A}" destId="{7DE48338-A552-4F76-A50F-9C5F7574793D}" srcOrd="2" destOrd="0" presId="urn:microsoft.com/office/officeart/2005/8/layout/cycle7"/>
    <dgm:cxn modelId="{00567557-8713-4B31-8769-DC69E0D62454}" type="presParOf" srcId="{20AAC928-778C-4AC4-A681-409A1665B35A}" destId="{68F910A2-5260-4AE0-82ED-09C3B133C0A2}" srcOrd="3" destOrd="0" presId="urn:microsoft.com/office/officeart/2005/8/layout/cycle7"/>
    <dgm:cxn modelId="{6EE37EF4-3F4D-4AB3-AF4E-B22712EBCD37}" type="presParOf" srcId="{68F910A2-5260-4AE0-82ED-09C3B133C0A2}" destId="{E9952233-D778-4645-801A-2714E563846F}" srcOrd="0" destOrd="0" presId="urn:microsoft.com/office/officeart/2005/8/layout/cycle7"/>
    <dgm:cxn modelId="{D10A62F1-3B9A-4602-B1F6-08FDA7707EE7}" type="presParOf" srcId="{20AAC928-778C-4AC4-A681-409A1665B35A}" destId="{13AAF25C-F0B3-4603-909E-2F9831057193}" srcOrd="4" destOrd="0" presId="urn:microsoft.com/office/officeart/2005/8/layout/cycle7"/>
    <dgm:cxn modelId="{D8CACBF6-F4E0-42F6-A912-3F0AC3D450F3}" type="presParOf" srcId="{20AAC928-778C-4AC4-A681-409A1665B35A}" destId="{1D4178F0-AE46-43C2-AF8A-9B64CFB4B745}" srcOrd="5" destOrd="0" presId="urn:microsoft.com/office/officeart/2005/8/layout/cycle7"/>
    <dgm:cxn modelId="{854B9C0F-0DFE-4957-8666-D455E234F86D}" type="presParOf" srcId="{1D4178F0-AE46-43C2-AF8A-9B64CFB4B745}" destId="{ABC9EB58-E61B-4C80-A70E-6F5B3F27C8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A1C04-826A-4ADD-BD5E-3E9F18FC1BF5}">
      <dsp:nvSpPr>
        <dsp:cNvPr id="0" name=""/>
        <dsp:cNvSpPr/>
      </dsp:nvSpPr>
      <dsp:spPr>
        <a:xfrm>
          <a:off x="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BC2D6-A61F-480B-A270-32F15D133D64}">
      <dsp:nvSpPr>
        <dsp:cNvPr id="0" name=""/>
        <dsp:cNvSpPr/>
      </dsp:nvSpPr>
      <dsp:spPr>
        <a:xfrm>
          <a:off x="30375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Proliferação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vetores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transmissores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doenças</a:t>
          </a:r>
          <a:endParaRPr lang="pt-BR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603" y="1338503"/>
        <a:ext cx="2632133" cy="1634288"/>
      </dsp:txXfrm>
    </dsp:sp>
    <dsp:sp modelId="{BE3B87D3-AB8C-4D2F-AD56-60334BB3A008}">
      <dsp:nvSpPr>
        <dsp:cNvPr id="0" name=""/>
        <dsp:cNvSpPr/>
      </dsp:nvSpPr>
      <dsp:spPr>
        <a:xfrm>
          <a:off x="334134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67C98-37B9-4DC6-854B-5891D6E099F2}">
      <dsp:nvSpPr>
        <dsp:cNvPr id="0" name=""/>
        <dsp:cNvSpPr/>
      </dsp:nvSpPr>
      <dsp:spPr>
        <a:xfrm>
          <a:off x="364509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cs typeface="Arial" panose="020B0604020202020204" pitchFamily="34" charset="0"/>
            </a:rPr>
            <a:t>Degradação das áreas (lixões)</a:t>
          </a:r>
          <a:endParaRPr lang="pt-BR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5943" y="1338503"/>
        <a:ext cx="2632133" cy="1634288"/>
      </dsp:txXfrm>
    </dsp:sp>
    <dsp:sp modelId="{103683E3-50C7-4D70-B2AB-502643BA9D74}">
      <dsp:nvSpPr>
        <dsp:cNvPr id="0" name=""/>
        <dsp:cNvSpPr/>
      </dsp:nvSpPr>
      <dsp:spPr>
        <a:xfrm>
          <a:off x="668268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5D613-8505-4610-8A11-0B09C843D33F}">
      <dsp:nvSpPr>
        <dsp:cNvPr id="0" name=""/>
        <dsp:cNvSpPr/>
      </dsp:nvSpPr>
      <dsp:spPr>
        <a:xfrm>
          <a:off x="698643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Poluição ambiental e do ar (queima)</a:t>
          </a:r>
        </a:p>
      </dsp:txBody>
      <dsp:txXfrm>
        <a:off x="7037283" y="1338503"/>
        <a:ext cx="2632133" cy="1634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03FAD-56DA-4CF1-9F3C-8F54E20A2695}">
      <dsp:nvSpPr>
        <dsp:cNvPr id="0" name=""/>
        <dsp:cNvSpPr/>
      </dsp:nvSpPr>
      <dsp:spPr>
        <a:xfrm>
          <a:off x="7232292" y="1608377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85"/>
              </a:lnTo>
              <a:lnTo>
                <a:pt x="1242560" y="402985"/>
              </a:lnTo>
              <a:lnTo>
                <a:pt x="1242560" y="591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25588-4768-4725-9789-052D8A8324FF}">
      <dsp:nvSpPr>
        <dsp:cNvPr id="0" name=""/>
        <dsp:cNvSpPr/>
      </dsp:nvSpPr>
      <dsp:spPr>
        <a:xfrm>
          <a:off x="5989731" y="1608377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1242560" y="0"/>
              </a:moveTo>
              <a:lnTo>
                <a:pt x="1242560" y="402985"/>
              </a:lnTo>
              <a:lnTo>
                <a:pt x="0" y="402985"/>
              </a:lnTo>
              <a:lnTo>
                <a:pt x="0" y="591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297EC-B0A9-42FA-949A-A97FEC299984}">
      <dsp:nvSpPr>
        <dsp:cNvPr id="0" name=""/>
        <dsp:cNvSpPr/>
      </dsp:nvSpPr>
      <dsp:spPr>
        <a:xfrm>
          <a:off x="2262049" y="1608377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85"/>
              </a:lnTo>
              <a:lnTo>
                <a:pt x="1242560" y="402985"/>
              </a:lnTo>
              <a:lnTo>
                <a:pt x="1242560" y="591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46D22-019F-4D33-9624-9204F2EF15BF}">
      <dsp:nvSpPr>
        <dsp:cNvPr id="0" name=""/>
        <dsp:cNvSpPr/>
      </dsp:nvSpPr>
      <dsp:spPr>
        <a:xfrm>
          <a:off x="1019488" y="1608377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1242560" y="0"/>
              </a:moveTo>
              <a:lnTo>
                <a:pt x="1242560" y="402985"/>
              </a:lnTo>
              <a:lnTo>
                <a:pt x="0" y="402985"/>
              </a:lnTo>
              <a:lnTo>
                <a:pt x="0" y="5913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0B37D-3BE1-4ACA-9E15-2B07407B9143}">
      <dsp:nvSpPr>
        <dsp:cNvPr id="0" name=""/>
        <dsp:cNvSpPr/>
      </dsp:nvSpPr>
      <dsp:spPr>
        <a:xfrm>
          <a:off x="1016217" y="317243"/>
          <a:ext cx="2491664" cy="12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F7D8-E98C-4B4D-A702-73F506BEECB6}">
      <dsp:nvSpPr>
        <dsp:cNvPr id="0" name=""/>
        <dsp:cNvSpPr/>
      </dsp:nvSpPr>
      <dsp:spPr>
        <a:xfrm>
          <a:off x="1242137" y="531867"/>
          <a:ext cx="2491664" cy="129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QUANTO A PERICULOSIDADE </a:t>
          </a:r>
        </a:p>
      </dsp:txBody>
      <dsp:txXfrm>
        <a:off x="1279953" y="569683"/>
        <a:ext cx="2416032" cy="1215501"/>
      </dsp:txXfrm>
    </dsp:sp>
    <dsp:sp modelId="{6E3ACF41-1705-4E71-874E-BB55E55C3BE4}">
      <dsp:nvSpPr>
        <dsp:cNvPr id="0" name=""/>
        <dsp:cNvSpPr/>
      </dsp:nvSpPr>
      <dsp:spPr>
        <a:xfrm>
          <a:off x="2847" y="2199723"/>
          <a:ext cx="2033281" cy="12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5EB5B-48A7-45D6-8002-7AA9A05FB35D}">
      <dsp:nvSpPr>
        <dsp:cNvPr id="0" name=""/>
        <dsp:cNvSpPr/>
      </dsp:nvSpPr>
      <dsp:spPr>
        <a:xfrm>
          <a:off x="228767" y="2414347"/>
          <a:ext cx="2033281" cy="129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Perigosos </a:t>
          </a:r>
        </a:p>
      </dsp:txBody>
      <dsp:txXfrm>
        <a:off x="266583" y="2452163"/>
        <a:ext cx="1957649" cy="1215501"/>
      </dsp:txXfrm>
    </dsp:sp>
    <dsp:sp modelId="{B1B6A644-77B2-42BC-8635-F1CCF72B83AE}">
      <dsp:nvSpPr>
        <dsp:cNvPr id="0" name=""/>
        <dsp:cNvSpPr/>
      </dsp:nvSpPr>
      <dsp:spPr>
        <a:xfrm>
          <a:off x="2487969" y="2199723"/>
          <a:ext cx="2033281" cy="12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BFC3-7496-4286-9A29-0FFFC9B50A98}">
      <dsp:nvSpPr>
        <dsp:cNvPr id="0" name=""/>
        <dsp:cNvSpPr/>
      </dsp:nvSpPr>
      <dsp:spPr>
        <a:xfrm>
          <a:off x="2713889" y="2414347"/>
          <a:ext cx="2033281" cy="129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Não Perigosos</a:t>
          </a:r>
        </a:p>
      </dsp:txBody>
      <dsp:txXfrm>
        <a:off x="2751705" y="2452163"/>
        <a:ext cx="1957649" cy="1215501"/>
      </dsp:txXfrm>
    </dsp:sp>
    <dsp:sp modelId="{CFC6BF2E-52B5-4F4E-A6BB-650B04133AE7}">
      <dsp:nvSpPr>
        <dsp:cNvPr id="0" name=""/>
        <dsp:cNvSpPr/>
      </dsp:nvSpPr>
      <dsp:spPr>
        <a:xfrm>
          <a:off x="6215651" y="317243"/>
          <a:ext cx="2033281" cy="12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DE855-9E8D-4049-A454-8B5285040B24}">
      <dsp:nvSpPr>
        <dsp:cNvPr id="0" name=""/>
        <dsp:cNvSpPr/>
      </dsp:nvSpPr>
      <dsp:spPr>
        <a:xfrm>
          <a:off x="6441572" y="531867"/>
          <a:ext cx="2033281" cy="129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QUANTO A FINALIDADE </a:t>
          </a:r>
        </a:p>
      </dsp:txBody>
      <dsp:txXfrm>
        <a:off x="6479388" y="569683"/>
        <a:ext cx="1957649" cy="1215501"/>
      </dsp:txXfrm>
    </dsp:sp>
    <dsp:sp modelId="{526382CE-5D3C-4980-8579-6C6479E73833}">
      <dsp:nvSpPr>
        <dsp:cNvPr id="0" name=""/>
        <dsp:cNvSpPr/>
      </dsp:nvSpPr>
      <dsp:spPr>
        <a:xfrm>
          <a:off x="4973091" y="2199723"/>
          <a:ext cx="2033281" cy="12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099FC-B28B-404D-BB14-E752B8C506DF}">
      <dsp:nvSpPr>
        <dsp:cNvPr id="0" name=""/>
        <dsp:cNvSpPr/>
      </dsp:nvSpPr>
      <dsp:spPr>
        <a:xfrm>
          <a:off x="5199011" y="2414347"/>
          <a:ext cx="2033281" cy="129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Reversos </a:t>
          </a:r>
        </a:p>
      </dsp:txBody>
      <dsp:txXfrm>
        <a:off x="5236827" y="2452163"/>
        <a:ext cx="1957649" cy="1215501"/>
      </dsp:txXfrm>
    </dsp:sp>
    <dsp:sp modelId="{8D143CB7-B36F-4CFE-A23D-31FFCE7825C7}">
      <dsp:nvSpPr>
        <dsp:cNvPr id="0" name=""/>
        <dsp:cNvSpPr/>
      </dsp:nvSpPr>
      <dsp:spPr>
        <a:xfrm>
          <a:off x="7458212" y="2199723"/>
          <a:ext cx="2033281" cy="12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6DBD-BDBB-4CDA-88BF-9FDC6E29AA2D}">
      <dsp:nvSpPr>
        <dsp:cNvPr id="0" name=""/>
        <dsp:cNvSpPr/>
      </dsp:nvSpPr>
      <dsp:spPr>
        <a:xfrm>
          <a:off x="7684132" y="2414347"/>
          <a:ext cx="2033281" cy="129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Rejeitos</a:t>
          </a:r>
        </a:p>
      </dsp:txBody>
      <dsp:txXfrm>
        <a:off x="7721948" y="2452163"/>
        <a:ext cx="1957649" cy="1215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5BA83-5BEF-40DD-9E31-2BCF9C8A7972}">
      <dsp:nvSpPr>
        <dsp:cNvPr id="0" name=""/>
        <dsp:cNvSpPr/>
      </dsp:nvSpPr>
      <dsp:spPr>
        <a:xfrm>
          <a:off x="2055851" y="-94429"/>
          <a:ext cx="2198416" cy="109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GERADORES </a:t>
          </a:r>
        </a:p>
      </dsp:txBody>
      <dsp:txXfrm>
        <a:off x="2088046" y="-62234"/>
        <a:ext cx="2134026" cy="1034818"/>
      </dsp:txXfrm>
    </dsp:sp>
    <dsp:sp modelId="{9116F23A-71FE-4EE8-B38B-D93E8FD828EC}">
      <dsp:nvSpPr>
        <dsp:cNvPr id="0" name=""/>
        <dsp:cNvSpPr/>
      </dsp:nvSpPr>
      <dsp:spPr>
        <a:xfrm rot="3541442">
          <a:off x="3429390" y="1672452"/>
          <a:ext cx="1143722" cy="384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3544807" y="1749396"/>
        <a:ext cx="912888" cy="230834"/>
      </dsp:txXfrm>
    </dsp:sp>
    <dsp:sp modelId="{7DE48338-A552-4F76-A50F-9C5F7574793D}">
      <dsp:nvSpPr>
        <dsp:cNvPr id="0" name=""/>
        <dsp:cNvSpPr/>
      </dsp:nvSpPr>
      <dsp:spPr>
        <a:xfrm>
          <a:off x="3907987" y="2724849"/>
          <a:ext cx="2198416" cy="1631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EMPRESAS DE MANEJO de resíduos sólidos </a:t>
          </a:r>
        </a:p>
      </dsp:txBody>
      <dsp:txXfrm>
        <a:off x="3955771" y="2772633"/>
        <a:ext cx="2102848" cy="1535887"/>
      </dsp:txXfrm>
    </dsp:sp>
    <dsp:sp modelId="{68F910A2-5260-4AE0-82ED-09C3B133C0A2}">
      <dsp:nvSpPr>
        <dsp:cNvPr id="0" name=""/>
        <dsp:cNvSpPr/>
      </dsp:nvSpPr>
      <dsp:spPr>
        <a:xfrm rot="10800000">
          <a:off x="2621299" y="3348215"/>
          <a:ext cx="1143722" cy="384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 rot="10800000">
        <a:off x="2736716" y="3425159"/>
        <a:ext cx="912888" cy="230834"/>
      </dsp:txXfrm>
    </dsp:sp>
    <dsp:sp modelId="{13AAF25C-F0B3-4603-909E-2F9831057193}">
      <dsp:nvSpPr>
        <dsp:cNvPr id="0" name=""/>
        <dsp:cNvSpPr/>
      </dsp:nvSpPr>
      <dsp:spPr>
        <a:xfrm>
          <a:off x="279917" y="2687058"/>
          <a:ext cx="2198416" cy="1707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GESTORES dos serviços públicos de limpeza urbana</a:t>
          </a:r>
        </a:p>
      </dsp:txBody>
      <dsp:txXfrm>
        <a:off x="329914" y="2737055"/>
        <a:ext cx="2098422" cy="1607043"/>
      </dsp:txXfrm>
    </dsp:sp>
    <dsp:sp modelId="{1D4178F0-AE46-43C2-AF8A-9B64CFB4B745}">
      <dsp:nvSpPr>
        <dsp:cNvPr id="0" name=""/>
        <dsp:cNvSpPr/>
      </dsp:nvSpPr>
      <dsp:spPr>
        <a:xfrm rot="17995464">
          <a:off x="1782697" y="1653556"/>
          <a:ext cx="1143722" cy="384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1898114" y="1730500"/>
        <a:ext cx="912888" cy="23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57167-421E-4229-81CD-4003612006EE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F6A4E-9120-4C9C-A79A-3010FD9E47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44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4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 rot="5400000">
            <a:off x="7604850" y="2148751"/>
            <a:ext cx="5211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 rot="5400000">
            <a:off x="2016850" y="-492849"/>
            <a:ext cx="52119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 rot="5400000">
            <a:off x="3901350" y="-1356588"/>
            <a:ext cx="43893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 rtl="0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 rtl="0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193367" y="1859757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93367" y="2514600"/>
            <a:ext cx="53892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7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3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9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07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7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0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90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94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47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636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2331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690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0063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4697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539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26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34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54CC3-BD76-49CB-B1BF-AEB4E0BC5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229D1-4ADF-42AD-B017-AA347D27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94105-2C5E-42DA-9231-1973237E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B759B-DCC3-4678-BF92-54B0558E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FE844E-08A9-4968-934C-C5FF428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29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5E6FE-2EEC-4476-9174-B4263666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1378F-A12D-48CA-A97B-8B96A371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197C8-C984-479A-AAD8-DF18D9EE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312FD9-11C7-49CA-9373-59D44497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AAD9AB-05CF-4A4F-95FF-0AF6EB0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25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23580-ADB1-4D3A-BEAE-8291A608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4AC1F9-BE34-4744-A64C-489A9680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906B0-45D0-4458-A3CA-9F1C8E5C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24628-9DD2-4732-8BEA-E77217AE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A72322-9EB8-4DBA-A0F1-D9FE607A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19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EBF6E-9D5F-48A2-A87F-296CCC9E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F04EE3-873E-48F4-8949-6947E4B9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90843-B4E7-4B17-BF3C-3739F2AF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CAD9E3-05C8-48B9-A1B4-8DB70D89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1A637E-2F32-4275-8497-58225F72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962ED6-3DCE-4BA2-8AD0-8A8B9F04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997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3D9BF-21ED-4ECB-9FCD-6CBD6EB0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0905AC-A006-4398-BA3A-47B91C2D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FBBD9F-48E0-4AFF-97EF-FF919135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7B29C7-B969-4919-A29D-907189ECE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891FDE-A932-431F-A1D7-A67CFFFB7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06C2AE-6A09-4753-9983-19208343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FDE53E-BDB2-4BD6-B95C-C0B9F0A4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71CE2F-33A5-4119-8E42-8DFFEF2A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53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CF601-00C2-44F5-BE4B-C848BBD0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78795B-2458-4C23-A698-05313197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FCBC0F-8304-42D9-95B2-21E77BB3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DD7AEF-5EBF-4788-B590-CF7FC1A0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44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9FC1AA-0D82-4F99-9ADA-6E2C1A5D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0ABD06-F345-4E21-B52C-89B56155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7C9BB4-4C74-4252-81A1-4A34359E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296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FF98C-C290-4CB8-9C7A-F32FF688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135664-8691-45FD-911E-1995B00D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D62DB1-2E6D-44B1-BD5A-4AA9D99F9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46A755-086D-4A5F-85C5-383B6F5E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6B79CC-0E11-41E2-A39C-8E13BAC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F5D343-525E-4E06-8B35-CEFCFD2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5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2D0E-6227-42FF-8362-46393D53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92E17B-8EFF-4168-9C97-DBA06852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91F0C5-AB29-44AF-9520-0512FB835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6F3F8C-D636-444B-B74B-87F89BA8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9FF4AF-1126-401A-A70D-2D5C097D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4A5E40-DDAB-430C-8A5A-DBC375A4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828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85702-FCEB-4670-A512-FDFE6CAD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6EA683-3D89-42B0-9FC7-69B953FF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56989-AFC4-441B-989B-9CFD3E50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2A1CB-273B-4A65-90D5-9A74AD2D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38F15-B514-4055-925B-F435726C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24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E871A5-3F49-44D9-9636-4F43ED8CF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1E7B85-60E1-4F39-8D53-36B777FF5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7F5BBB-92BF-44A7-B861-DEF53D9B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2E47E-7AB6-4686-A8CD-E64DDEEE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BF1B7-AAA7-41EA-BEAC-C9888E75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50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2700" y="-7937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842000" y="-7937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-39103" y="-14802"/>
            <a:ext cx="12264336" cy="1083761"/>
            <a:chOff x="-29322" y="-1965"/>
            <a:chExt cx="9198252" cy="1086259"/>
          </a:xfrm>
        </p:grpSpPr>
        <p:sp>
          <p:nvSpPr>
            <p:cNvPr id="18" name="Google Shape;18;p1"/>
            <p:cNvSpPr/>
            <p:nvPr/>
          </p:nvSpPr>
          <p:spPr>
            <a:xfrm rot="-164306">
              <a:off x="-19045" y="216553"/>
              <a:ext cx="9163052" cy="649223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6">
              <a:off x="-14309" y="290005"/>
              <a:ext cx="9175809" cy="530353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873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49DAF2-F8C1-4264-8D02-8864411D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D4E7F7-CCB3-46E7-9159-C39BFDAB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F44FD-99A4-4C71-9B48-8A64DBFE3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D2EFAA-8F31-4FEA-B07E-13F302B0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89B23-FDBE-4E0E-8972-1CA1BFF0A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08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mailto:visapiaui@yahoo.com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SERVIÇOS E PRODUTOS </a:t>
            </a:r>
          </a:p>
          <a:p>
            <a:pPr marL="0" indent="0" algn="ctr">
              <a:buNone/>
              <a:defRPr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5" y="148041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45" y="333458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73" y="194141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Lupa com preenchimento sólido">
            <a:extLst>
              <a:ext uri="{FF2B5EF4-FFF2-40B4-BE49-F238E27FC236}">
                <a16:creationId xmlns:a16="http://schemas.microsoft.com/office/drawing/2014/main" id="{9371D92E-90FE-4CE5-9FB0-7BA58514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75" y="4684359"/>
            <a:ext cx="2307874" cy="2272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1774825" y="2216150"/>
            <a:ext cx="8713800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2400"/>
            </a:pP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spcBef>
                <a:spcPts val="560"/>
              </a:spcBef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I-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Plano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 -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estaduais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 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 -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microrregionais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 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 -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municipais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integrada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 </a:t>
            </a:r>
            <a:endParaRPr sz="28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</a:pPr>
            <a:endParaRPr sz="28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774825" y="1153776"/>
            <a:ext cx="9036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115964"/>
              </a:buClr>
              <a:buSzPts val="3200"/>
            </a:pPr>
            <a:r>
              <a:rPr lang="en-US" sz="3200" kern="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PLANOS DE RESIDUOS SÓLIDOS - PNRS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1813650" y="2725737"/>
            <a:ext cx="8640900" cy="30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162937"/>
              </a:buClr>
              <a:buSzPts val="2400"/>
            </a:pP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Regulamenta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artigos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56 e 76 do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Decreto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nº 7.404, de 23 de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dezembro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de 2010, e o art. 8º do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Decreto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nº 10.388, de 5 de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junho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de 2020,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institui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 Manifesto de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- MTR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ferramenta de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documento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declaratório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implantação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operacionalização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gerenciamento</a:t>
            </a:r>
            <a:r>
              <a:rPr lang="en-US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dispõe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Inventário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Sólidos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complementa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Portaria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nº 412, de 25 de </a:t>
            </a:r>
            <a:r>
              <a:rPr lang="en-US" sz="2400" kern="0" dirty="0" err="1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junho</a:t>
            </a:r>
            <a:r>
              <a:rPr lang="en-US" sz="2400" kern="0" dirty="0">
                <a:solidFill>
                  <a:srgbClr val="162937"/>
                </a:solidFill>
                <a:latin typeface="Arial"/>
                <a:ea typeface="Arial"/>
                <a:cs typeface="Arial"/>
                <a:sym typeface="Arial"/>
              </a:rPr>
              <a:t> de 2019.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294967295"/>
          </p:nvPr>
        </p:nvSpPr>
        <p:spPr>
          <a:xfrm>
            <a:off x="1981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>
              <a:buClr>
                <a:schemeClr val="dk2"/>
              </a:buClr>
              <a:buSzPts val="2000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PORTARIA Nº 480/2020 – MIN. MEIO AMBIENTE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1882800" y="874712"/>
            <a:ext cx="842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algn="ctr">
              <a:buClr>
                <a:srgbClr val="115964"/>
              </a:buClr>
              <a:buSzPts val="3200"/>
            </a:pPr>
            <a:r>
              <a:rPr lang="en-US" sz="320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PLANOS DE GERENCIAMENTO DE RESIDUOS SÓLIDOS</a:t>
            </a:r>
            <a:endParaRPr dirty="0"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085850" y="2487688"/>
            <a:ext cx="1049655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247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geradores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sólidos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520"/>
              </a:spcBef>
              <a:buSzPts val="247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estabelecimentos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comerciais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prestação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que: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520"/>
              </a:spcBef>
              <a:buSzPts val="247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gerem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perigosos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520"/>
              </a:spcBef>
              <a:buSzPts val="247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gerem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caracterizados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perigosos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natureza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volume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520"/>
              </a:spcBef>
              <a:buSzPts val="247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III - 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civil: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520"/>
              </a:spcBef>
              <a:buSzPts val="247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IV 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terminais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instalações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116204">
              <a:spcBef>
                <a:spcPts val="520"/>
              </a:spcBef>
              <a:buSzPts val="2470"/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3F6A8-2261-4997-AF16-0931D7CD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28" y="366208"/>
            <a:ext cx="1069162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Responsabilidade</a:t>
            </a:r>
            <a:r>
              <a:rPr lang="en-US" sz="3200" b="1" kern="12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compartilhada</a:t>
            </a:r>
            <a:r>
              <a:rPr lang="en-US" sz="3200" b="1" kern="12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1" kern="1200" cap="all" spc="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pnrs</a:t>
            </a:r>
            <a:r>
              <a:rPr lang="en-US" sz="3200" b="1" kern="12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Google Shape;205;p27">
            <a:extLst>
              <a:ext uri="{FF2B5EF4-FFF2-40B4-BE49-F238E27FC236}">
                <a16:creationId xmlns:a16="http://schemas.microsoft.com/office/drawing/2014/main" id="{22018919-AB4C-442C-B457-674F5BCDB5ED}"/>
              </a:ext>
            </a:extLst>
          </p:cNvPr>
          <p:cNvSpPr txBox="1"/>
          <p:nvPr/>
        </p:nvSpPr>
        <p:spPr>
          <a:xfrm>
            <a:off x="696118" y="1581974"/>
            <a:ext cx="9809163" cy="163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30.  É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instituída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responsabilidade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compartilhada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ciclo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4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produtos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abrangendo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914400">
              <a:spcBef>
                <a:spcPts val="480"/>
              </a:spcBef>
              <a:buClr>
                <a:srgbClr val="000000"/>
              </a:buClr>
              <a:buSzPts val="2400"/>
            </a:pP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914400">
              <a:buClr>
                <a:srgbClr val="000000"/>
              </a:buClr>
            </a:pPr>
            <a:endParaRPr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ACA1EC9-4DC7-401F-BF89-DD6BDB1C4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008008"/>
              </p:ext>
            </p:extLst>
          </p:nvPr>
        </p:nvGraphicFramePr>
        <p:xfrm>
          <a:off x="3695700" y="2309946"/>
          <a:ext cx="6386322" cy="424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BA434-804D-435F-8B56-81C2521D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>
                <a:sym typeface="Arial"/>
              </a:rPr>
              <a:t>IMPLEMENTAR LOGÍSTICA REVERSA - PNRS</a:t>
            </a:r>
            <a:br>
              <a:rPr lang="en-US" sz="3500">
                <a:sym typeface="Arial"/>
              </a:rPr>
            </a:br>
            <a:endParaRPr lang="en-US" sz="3500"/>
          </a:p>
        </p:txBody>
      </p:sp>
      <p:sp>
        <p:nvSpPr>
          <p:cNvPr id="5" name="Google Shape;211;p28">
            <a:extLst>
              <a:ext uri="{FF2B5EF4-FFF2-40B4-BE49-F238E27FC236}">
                <a16:creationId xmlns:a16="http://schemas.microsoft.com/office/drawing/2014/main" id="{8A39A632-8946-44B2-B1B8-0EDEE18D641F}"/>
              </a:ext>
            </a:extLst>
          </p:cNvPr>
          <p:cNvSpPr txBox="1"/>
          <p:nvPr/>
        </p:nvSpPr>
        <p:spPr>
          <a:xfrm>
            <a:off x="1024128" y="2286000"/>
            <a:ext cx="6066818" cy="4023360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defTabSz="914400">
              <a:lnSpc>
                <a:spcPct val="90000"/>
              </a:lnSpc>
              <a:buClr>
                <a:schemeClr val="accent1"/>
              </a:buClr>
              <a:buSzPts val="1800"/>
            </a:pPr>
            <a:r>
              <a:rPr lang="en-US">
                <a:sym typeface="Arial"/>
              </a:rPr>
              <a:t>I - agrotóxicos, seus resíduos e embalagens;</a:t>
            </a:r>
          </a:p>
          <a:p>
            <a:pPr defTabSz="9144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ts val="1800"/>
            </a:pPr>
            <a:r>
              <a:rPr lang="en-US">
                <a:sym typeface="Arial"/>
              </a:rPr>
              <a:t>II - pilhas e baterias; </a:t>
            </a:r>
          </a:p>
          <a:p>
            <a:pPr defTabSz="9144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ts val="1800"/>
            </a:pPr>
            <a:r>
              <a:rPr lang="en-US">
                <a:sym typeface="Arial"/>
              </a:rPr>
              <a:t>III - pneus; </a:t>
            </a:r>
          </a:p>
          <a:p>
            <a:pPr defTabSz="9144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ts val="1800"/>
            </a:pPr>
            <a:r>
              <a:rPr lang="en-US">
                <a:sym typeface="Arial"/>
              </a:rPr>
              <a:t>IV - óleos lubrificantes, seus resíduos e embalagens; </a:t>
            </a:r>
          </a:p>
          <a:p>
            <a:pPr defTabSz="9144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ts val="1800"/>
            </a:pPr>
            <a:r>
              <a:rPr lang="en-US">
                <a:sym typeface="Arial"/>
              </a:rPr>
              <a:t>V - lâmpadas fluorescentes, de vapor de sódio e mercúrio e de luz mista; </a:t>
            </a:r>
          </a:p>
          <a:p>
            <a:pPr defTabSz="9144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ts val="1800"/>
            </a:pPr>
            <a:r>
              <a:rPr lang="en-US">
                <a:sym typeface="Arial"/>
              </a:rPr>
              <a:t>VII - produtos eletroeletrônicos e seus componentes. </a:t>
            </a: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endParaRPr lang="en-US">
              <a:sym typeface="Arial"/>
            </a:endParaRPr>
          </a:p>
        </p:txBody>
      </p:sp>
      <p:pic>
        <p:nvPicPr>
          <p:cNvPr id="6" name="Google Shape;213;p28" descr="C:\Users\ana.cardoso\Desktop\embalagens.jpg">
            <a:extLst>
              <a:ext uri="{FF2B5EF4-FFF2-40B4-BE49-F238E27FC236}">
                <a16:creationId xmlns:a16="http://schemas.microsoft.com/office/drawing/2014/main" id="{13D15912-EAE6-4A99-9BB2-87985F44DCAB}"/>
              </a:ext>
            </a:extLst>
          </p:cNvPr>
          <p:cNvPicPr preferRelativeResize="0"/>
          <p:nvPr/>
        </p:nvPicPr>
        <p:blipFill rotWithShape="1">
          <a:blip r:embed="rId2"/>
          <a:srcRect l="17080" r="37421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36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FBA434-804D-435F-8B56-81C2521D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sym typeface="Calibri"/>
              </a:rPr>
              <a:t>PROIBIÇÕES - PNRS 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5" name="Google Shape;219;p29">
            <a:extLst>
              <a:ext uri="{FF2B5EF4-FFF2-40B4-BE49-F238E27FC236}">
                <a16:creationId xmlns:a16="http://schemas.microsoft.com/office/drawing/2014/main" id="{B3AD2665-C0D7-430D-A58C-6C4976382788}"/>
              </a:ext>
            </a:extLst>
          </p:cNvPr>
          <p:cNvSpPr txBox="1"/>
          <p:nvPr/>
        </p:nvSpPr>
        <p:spPr>
          <a:xfrm>
            <a:off x="617601" y="566307"/>
            <a:ext cx="10953750" cy="3606798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Autofit/>
          </a:bodyPr>
          <a:lstStyle/>
          <a:p>
            <a:pPr defTabSz="914400">
              <a:lnSpc>
                <a:spcPct val="150000"/>
              </a:lnSpc>
              <a:buClr>
                <a:schemeClr val="accent1"/>
              </a:buClr>
              <a:buSzPts val="195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lançamento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praias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, no mar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quaisquer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corpos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hídricos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;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914400">
              <a:lnSpc>
                <a:spcPct val="150000"/>
              </a:lnSpc>
              <a:buClr>
                <a:schemeClr val="accent1"/>
              </a:buClr>
              <a:buSzPts val="195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II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lançamento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in natura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céu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aberto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excetuados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resíduos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mineração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;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914400">
              <a:lnSpc>
                <a:spcPct val="150000"/>
              </a:lnSpc>
              <a:buClr>
                <a:schemeClr val="accent1"/>
              </a:buClr>
              <a:buSzPts val="195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III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queima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céu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aberto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recipientes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instalações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equipamentos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não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licenciados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para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essa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finalidade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;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914400">
              <a:lnSpc>
                <a:spcPct val="150000"/>
              </a:lnSpc>
              <a:buClr>
                <a:schemeClr val="accent1"/>
              </a:buClr>
              <a:buSzPts val="195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IV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outras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formas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vedadas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pelo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poder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público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.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914400">
              <a:lnSpc>
                <a:spcPct val="150000"/>
              </a:lnSpc>
              <a:buClr>
                <a:schemeClr val="accent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onstantia"/>
            </a:endParaRPr>
          </a:p>
        </p:txBody>
      </p:sp>
      <p:pic>
        <p:nvPicPr>
          <p:cNvPr id="6" name="Google Shape;220;p29" descr="C:\Documents and Settings\ana.cardoso\Desktop\mar 3.jpeg">
            <a:extLst>
              <a:ext uri="{FF2B5EF4-FFF2-40B4-BE49-F238E27FC236}">
                <a16:creationId xmlns:a16="http://schemas.microsoft.com/office/drawing/2014/main" id="{A201D5DC-F6C9-4522-98E2-3D2B82D67B2B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8278538" y="4571998"/>
            <a:ext cx="3927939" cy="2286002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1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CD9067-56FE-40CE-B748-EFCC4AF69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>
                <a:solidFill>
                  <a:srgbClr val="FFFFFF"/>
                </a:solidFill>
              </a:rPr>
              <a:t>Coordenação de saneamento ambiental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083ED7-F74D-4892-979D-B52EC5CA7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 SÓLIDOS </a:t>
            </a:r>
            <a:endParaRPr lang="pt-BR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33;p17">
            <a:extLst>
              <a:ext uri="{FF2B5EF4-FFF2-40B4-BE49-F238E27FC236}">
                <a16:creationId xmlns:a16="http://schemas.microsoft.com/office/drawing/2014/main" id="{EE8C8453-9EE3-4E3F-96F8-5B4F50A64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buClr>
                <a:schemeClr val="dk2"/>
              </a:buClr>
              <a:buSzPts val="4500"/>
            </a:pPr>
            <a:r>
              <a:rPr lang="en-US" dirty="0">
                <a:solidFill>
                  <a:srgbClr val="FFFFFF"/>
                </a:solidFill>
              </a:rPr>
              <a:t>RESÍDUOS SÓLIDOS</a:t>
            </a:r>
          </a:p>
        </p:txBody>
      </p:sp>
      <p:sp>
        <p:nvSpPr>
          <p:cNvPr id="30" name="Google Shape;134;p17">
            <a:extLst>
              <a:ext uri="{FF2B5EF4-FFF2-40B4-BE49-F238E27FC236}">
                <a16:creationId xmlns:a16="http://schemas.microsoft.com/office/drawing/2014/main" id="{B3A2C593-1F19-4BEB-B9BC-056C8A89EF5A}"/>
              </a:ext>
            </a:extLst>
          </p:cNvPr>
          <p:cNvSpPr txBox="1">
            <a:spLocks/>
          </p:cNvSpPr>
          <p:nvPr/>
        </p:nvSpPr>
        <p:spPr>
          <a:xfrm>
            <a:off x="762000" y="609817"/>
            <a:ext cx="11006327" cy="3606798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2788" algn="just">
              <a:spcBef>
                <a:spcPts val="520"/>
              </a:spcBef>
              <a:buSzPts val="247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doméstica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agrícola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entre outros,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incluindo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Estações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Efluentes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(ETE’s),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resíduos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gerados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equipamentos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instalações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poluição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lançados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esgotos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712788" algn="r">
              <a:spcBef>
                <a:spcPts val="520"/>
              </a:spcBef>
              <a:buSzPts val="247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(NBR) 10.004 (ABNT, 1987).</a:t>
            </a:r>
          </a:p>
          <a:p>
            <a:pPr marL="273050" indent="-116204" algn="just">
              <a:spcBef>
                <a:spcPts val="0"/>
              </a:spcBef>
              <a:buSzPts val="2470"/>
              <a:buFont typeface="Tw Cen MT" panose="020B0602020104020603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135;p17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AFA56A80-646E-4DC4-ADC8-4E3F687428E2}"/>
              </a:ext>
            </a:extLst>
          </p:cNvPr>
          <p:cNvPicPr preferRelativeResize="0"/>
          <p:nvPr/>
        </p:nvPicPr>
        <p:blipFill rotWithShape="1">
          <a:blip r:embed="rId2"/>
          <a:srcRect l="639" r="6655" b="-1"/>
          <a:stretch/>
        </p:blipFill>
        <p:spPr>
          <a:xfrm>
            <a:off x="8274964" y="4386524"/>
            <a:ext cx="3493364" cy="247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BA434-804D-435F-8B56-81C2521D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4600" b="1"/>
              <a:t>PRINCIPAIS PROBLEMAS COM O DESCARTE  INADEQUADO DOS RESIDUOS SOLIDOS</a:t>
            </a:r>
            <a:endParaRPr lang="pt-BR" sz="460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F6473B9-FA95-4E85-AFB7-F0F413A42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463940"/>
              </p:ext>
            </p:extLst>
          </p:nvPr>
        </p:nvGraphicFramePr>
        <p:xfrm>
          <a:off x="1235869" y="2250059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77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 idx="4294967295"/>
          </p:nvPr>
        </p:nvSpPr>
        <p:spPr>
          <a:xfrm>
            <a:off x="2381251" y="1076425"/>
            <a:ext cx="77772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algn="ctr">
              <a:buClr>
                <a:srgbClr val="115964"/>
              </a:buClr>
              <a:buSzPts val="3200"/>
            </a:pPr>
            <a:r>
              <a:rPr lang="en-US" sz="4000" dirty="0">
                <a:solidFill>
                  <a:srgbClr val="115964"/>
                </a:solidFill>
              </a:rPr>
              <a:t>DISPOSIÇÃO DO LIXO NO BRASIL</a:t>
            </a:r>
            <a:endParaRPr sz="4000" dirty="0"/>
          </a:p>
        </p:txBody>
      </p:sp>
      <p:graphicFrame>
        <p:nvGraphicFramePr>
          <p:cNvPr id="148" name="Google Shape;148;p19"/>
          <p:cNvGraphicFramePr/>
          <p:nvPr/>
        </p:nvGraphicFramePr>
        <p:xfrm>
          <a:off x="2438400" y="2000250"/>
          <a:ext cx="8229600" cy="43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29600" imgH="4389300" progId="Excel.Chart.8">
                  <p:embed/>
                </p:oleObj>
              </mc:Choice>
              <mc:Fallback>
                <p:oleObj r:id="rId3" imgW="8229600" imgH="4389300" progId="Excel.Chart.8">
                  <p:embed/>
                  <p:pic>
                    <p:nvPicPr>
                      <p:cNvPr id="148" name="Google Shape;148;p1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438400" y="2000250"/>
                        <a:ext cx="8229600" cy="43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Google Shape;149;p19"/>
          <p:cNvGraphicFramePr/>
          <p:nvPr/>
        </p:nvGraphicFramePr>
        <p:xfrm>
          <a:off x="2381251" y="2286001"/>
          <a:ext cx="7643813" cy="406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643813" imgH="4063999" progId="Excel.Chart.8">
                  <p:embed/>
                </p:oleObj>
              </mc:Choice>
              <mc:Fallback>
                <p:oleObj r:id="rId5" imgW="7643813" imgH="4063999" progId="Excel.Chart.8">
                  <p:embed/>
                  <p:pic>
                    <p:nvPicPr>
                      <p:cNvPr id="149" name="Google Shape;149;p1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2381251" y="2286001"/>
                        <a:ext cx="7643813" cy="4063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Google Shape;150;p19"/>
          <p:cNvSpPr txBox="1"/>
          <p:nvPr/>
        </p:nvSpPr>
        <p:spPr>
          <a:xfrm>
            <a:off x="5381625" y="5643562"/>
            <a:ext cx="6429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76%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524250" y="2643187"/>
            <a:ext cx="6429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381500" y="2500312"/>
            <a:ext cx="6429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0,9%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4738687" y="2763837"/>
            <a:ext cx="6429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0,1%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2238375" y="3071812"/>
            <a:ext cx="6429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SzPts val="1400"/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55" name="Google Shape;155;p19"/>
          <p:cNvGraphicFramePr/>
          <p:nvPr>
            <p:extLst>
              <p:ext uri="{D42A27DB-BD31-4B8C-83A1-F6EECF244321}">
                <p14:modId xmlns:p14="http://schemas.microsoft.com/office/powerpoint/2010/main" val="276685105"/>
              </p:ext>
            </p:extLst>
          </p:nvPr>
        </p:nvGraphicFramePr>
        <p:xfrm>
          <a:off x="2438400" y="2295864"/>
          <a:ext cx="7643813" cy="406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643813" imgH="4063999" progId="Excel.Chart.8">
                  <p:embed/>
                </p:oleObj>
              </mc:Choice>
              <mc:Fallback>
                <p:oleObj r:id="rId7" imgW="7643813" imgH="4063999" progId="Excel.Chart.8">
                  <p:embed/>
                  <p:pic>
                    <p:nvPicPr>
                      <p:cNvPr id="155" name="Google Shape;155;p1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2438400" y="2295864"/>
                        <a:ext cx="7643813" cy="4063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A1C046F-2C2B-4272-BDC2-F3914E7C2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1990" name="Freeform 6">
              <a:extLst>
                <a:ext uri="{FF2B5EF4-FFF2-40B4-BE49-F238E27FC236}">
                  <a16:creationId xmlns:a16="http://schemas.microsoft.com/office/drawing/2014/main" id="{D2F79467-4253-4E9D-9017-0F518B9E5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991" name="Freeform 7">
              <a:extLst>
                <a:ext uri="{FF2B5EF4-FFF2-40B4-BE49-F238E27FC236}">
                  <a16:creationId xmlns:a16="http://schemas.microsoft.com/office/drawing/2014/main" id="{9ECFF534-8058-4E1C-BE97-DD56A79A8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992" name="Freeform 9">
              <a:extLst>
                <a:ext uri="{FF2B5EF4-FFF2-40B4-BE49-F238E27FC236}">
                  <a16:creationId xmlns:a16="http://schemas.microsoft.com/office/drawing/2014/main" id="{C480B001-66CD-4227-A4CD-0B9752EF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993" name="Freeform 10">
              <a:extLst>
                <a:ext uri="{FF2B5EF4-FFF2-40B4-BE49-F238E27FC236}">
                  <a16:creationId xmlns:a16="http://schemas.microsoft.com/office/drawing/2014/main" id="{D257003C-A1A2-4C42-B989-6379B200C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994" name="Freeform 11">
              <a:extLst>
                <a:ext uri="{FF2B5EF4-FFF2-40B4-BE49-F238E27FC236}">
                  <a16:creationId xmlns:a16="http://schemas.microsoft.com/office/drawing/2014/main" id="{E458DFBF-78B3-4E7A-8594-9F1DB5E6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995" name="Freeform 12">
              <a:extLst>
                <a:ext uri="{FF2B5EF4-FFF2-40B4-BE49-F238E27FC236}">
                  <a16:creationId xmlns:a16="http://schemas.microsoft.com/office/drawing/2014/main" id="{C6D9417C-DB6A-42FF-9DEA-580D4CBD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3306C373-FAE0-4E6D-9EB1-722960BB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Retângulo 5">
            <a:extLst>
              <a:ext uri="{FF2B5EF4-FFF2-40B4-BE49-F238E27FC236}">
                <a16:creationId xmlns:a16="http://schemas.microsoft.com/office/drawing/2014/main" id="{BE313510-E2FD-47B4-B348-17F97B264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99" y="413589"/>
            <a:ext cx="3700334" cy="216451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ctr" defTabSz="4572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b="1" dirty="0">
                <a:sym typeface="Arial"/>
              </a:rPr>
              <a:t>LEI Nº 12.305, DE 02 DE AGOSTO DE 2010</a:t>
            </a:r>
            <a:br>
              <a:rPr lang="en-US" sz="4000" b="1" dirty="0">
                <a:sym typeface="Arial"/>
              </a:rPr>
            </a:br>
            <a:endParaRPr kumimoji="0" lang="en-US" altLang="pt-BR" sz="3700" b="1" i="0" u="none" strike="noStrike" spc="0" normalizeH="0" baseline="0" noProof="0" dirty="0">
              <a:ln w="3175" cmpd="sng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73B37D5-702B-44D9-BB19-36AF1D4A7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69616" y="-4763"/>
            <a:ext cx="5014912" cy="6862763"/>
            <a:chOff x="2928938" y="-4763"/>
            <a:chExt cx="5014912" cy="6862763"/>
          </a:xfrm>
        </p:grpSpPr>
        <p:sp>
          <p:nvSpPr>
            <p:cNvPr id="41996" name="Freeform 6">
              <a:extLst>
                <a:ext uri="{FF2B5EF4-FFF2-40B4-BE49-F238E27FC236}">
                  <a16:creationId xmlns:a16="http://schemas.microsoft.com/office/drawing/2014/main" id="{9150C4B5-9C24-4782-B5B2-6F5E7C84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997" name="Freeform 7">
              <a:extLst>
                <a:ext uri="{FF2B5EF4-FFF2-40B4-BE49-F238E27FC236}">
                  <a16:creationId xmlns:a16="http://schemas.microsoft.com/office/drawing/2014/main" id="{EA2FF369-A931-421A-8082-7D2F403A8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998" name="Freeform 12">
              <a:extLst>
                <a:ext uri="{FF2B5EF4-FFF2-40B4-BE49-F238E27FC236}">
                  <a16:creationId xmlns:a16="http://schemas.microsoft.com/office/drawing/2014/main" id="{3E8A9E94-BA20-42EE-8A80-2DD569BC7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999" name="Freeform 13">
              <a:extLst>
                <a:ext uri="{FF2B5EF4-FFF2-40B4-BE49-F238E27FC236}">
                  <a16:creationId xmlns:a16="http://schemas.microsoft.com/office/drawing/2014/main" id="{0A2886CB-ED1B-481F-9DBB-6F897ED4D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000" name="Freeform 14">
              <a:extLst>
                <a:ext uri="{FF2B5EF4-FFF2-40B4-BE49-F238E27FC236}">
                  <a16:creationId xmlns:a16="http://schemas.microsoft.com/office/drawing/2014/main" id="{9D80393A-357D-4B5B-9DDC-C799090CD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001" name="Freeform 15">
              <a:extLst>
                <a:ext uri="{FF2B5EF4-FFF2-40B4-BE49-F238E27FC236}">
                  <a16:creationId xmlns:a16="http://schemas.microsoft.com/office/drawing/2014/main" id="{93E21E08-8DC3-48D5-B8F6-28C8F3412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1987" name="Picture 3" descr="C:\Users\Usuario\Desktop\lixões\catador (1).JPG">
            <a:extLst>
              <a:ext uri="{FF2B5EF4-FFF2-40B4-BE49-F238E27FC236}">
                <a16:creationId xmlns:a16="http://schemas.microsoft.com/office/drawing/2014/main" id="{8571DE84-FB76-445B-BC7F-5BD452C15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r="11607" b="-2"/>
          <a:stretch/>
        </p:blipFill>
        <p:spPr bwMode="auto">
          <a:xfrm>
            <a:off x="7730178" y="10"/>
            <a:ext cx="4461823" cy="4602992"/>
          </a:xfrm>
          <a:custGeom>
            <a:avLst/>
            <a:gdLst/>
            <a:ahLst/>
            <a:cxnLst/>
            <a:rect l="l" t="t" r="r" b="b"/>
            <a:pathLst>
              <a:path w="4461823" h="4603002">
                <a:moveTo>
                  <a:pt x="878139" y="0"/>
                </a:moveTo>
                <a:lnTo>
                  <a:pt x="4461823" y="0"/>
                </a:lnTo>
                <a:lnTo>
                  <a:pt x="4461823" y="4603002"/>
                </a:lnTo>
                <a:lnTo>
                  <a:pt x="0" y="3475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:\Users\Usuario\Desktop\lixões\Aterro Metropolitano Centro(2).jpg">
            <a:extLst>
              <a:ext uri="{FF2B5EF4-FFF2-40B4-BE49-F238E27FC236}">
                <a16:creationId xmlns:a16="http://schemas.microsoft.com/office/drawing/2014/main" id="{345A9DFA-772B-4FA9-A448-9F9ED6C4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30028" b="1"/>
          <a:stretch/>
        </p:blipFill>
        <p:spPr bwMode="auto">
          <a:xfrm>
            <a:off x="5082886" y="10"/>
            <a:ext cx="3525431" cy="3475714"/>
          </a:xfrm>
          <a:custGeom>
            <a:avLst/>
            <a:gdLst/>
            <a:ahLst/>
            <a:cxnLst/>
            <a:rect l="l" t="t" r="r" b="b"/>
            <a:pathLst>
              <a:path w="3525431" h="3475724">
                <a:moveTo>
                  <a:pt x="709159" y="0"/>
                </a:moveTo>
                <a:lnTo>
                  <a:pt x="3525431" y="0"/>
                </a:lnTo>
                <a:lnTo>
                  <a:pt x="2647291" y="3475724"/>
                </a:lnTo>
                <a:lnTo>
                  <a:pt x="0" y="280688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C:\Users\Usuario\Desktop\lixões\lixao.JPG">
            <a:extLst>
              <a:ext uri="{FF2B5EF4-FFF2-40B4-BE49-F238E27FC236}">
                <a16:creationId xmlns:a16="http://schemas.microsoft.com/office/drawing/2014/main" id="{1451FD53-5E8C-4823-974A-432B01208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 r="2" b="14150"/>
          <a:stretch/>
        </p:blipFill>
        <p:spPr bwMode="auto">
          <a:xfrm>
            <a:off x="5080788" y="2806888"/>
            <a:ext cx="7106681" cy="4051112"/>
          </a:xfrm>
          <a:custGeom>
            <a:avLst/>
            <a:gdLst/>
            <a:ahLst/>
            <a:cxnLst/>
            <a:rect l="l" t="t" r="r" b="b"/>
            <a:pathLst>
              <a:path w="7106681" h="4051112">
                <a:moveTo>
                  <a:pt x="2098" y="0"/>
                </a:moveTo>
                <a:lnTo>
                  <a:pt x="2642234" y="667029"/>
                </a:lnTo>
                <a:lnTo>
                  <a:pt x="7106681" y="4051112"/>
                </a:lnTo>
                <a:lnTo>
                  <a:pt x="4355968" y="4051112"/>
                </a:lnTo>
                <a:lnTo>
                  <a:pt x="0" y="83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uario\Desktop\lixões\111229_comemoracao_ano_novo_f_083.jpg">
            <a:extLst>
              <a:ext uri="{FF2B5EF4-FFF2-40B4-BE49-F238E27FC236}">
                <a16:creationId xmlns:a16="http://schemas.microsoft.com/office/drawing/2014/main" id="{445FABD3-CA51-4125-9F22-B9ECF2E13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26897" b="1"/>
          <a:stretch/>
        </p:blipFill>
        <p:spPr bwMode="auto">
          <a:xfrm>
            <a:off x="7723021" y="3473918"/>
            <a:ext cx="4468980" cy="3384083"/>
          </a:xfrm>
          <a:custGeom>
            <a:avLst/>
            <a:gdLst/>
            <a:ahLst/>
            <a:cxnLst/>
            <a:rect l="l" t="t" r="r" b="b"/>
            <a:pathLst>
              <a:path w="4468980" h="3384083">
                <a:moveTo>
                  <a:pt x="0" y="0"/>
                </a:moveTo>
                <a:lnTo>
                  <a:pt x="4468980" y="1129086"/>
                </a:lnTo>
                <a:lnTo>
                  <a:pt x="4468980" y="3384083"/>
                </a:lnTo>
                <a:lnTo>
                  <a:pt x="4464448" y="33840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EE2ED7E-322B-4459-9A2F-5ED83841F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788" y="2806887"/>
            <a:ext cx="7111213" cy="1796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7B85D0B-39E0-4045-89C4-4D0A72E51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3022" y="-7647"/>
            <a:ext cx="885295" cy="34815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F8DA852-50A9-42AC-B51C-E5A410AB9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723022" y="3473917"/>
            <a:ext cx="4468979" cy="33840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50A1D02-6B8C-4AB8-AF8D-72EC0EEBF771}"/>
              </a:ext>
            </a:extLst>
          </p:cNvPr>
          <p:cNvSpPr txBox="1"/>
          <p:nvPr/>
        </p:nvSpPr>
        <p:spPr>
          <a:xfrm>
            <a:off x="66912" y="3758103"/>
            <a:ext cx="5008542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ts val="520"/>
              </a:spcBef>
              <a:buClr>
                <a:schemeClr val="accent1"/>
              </a:buClr>
              <a:buSzPts val="1950"/>
              <a:buFont typeface="Noto Sans Symbols"/>
              <a:buChar char="●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Institui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Política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Nacional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Resíduos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Sólidos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dá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outras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providências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Constantia"/>
              </a:rPr>
              <a:t> - PNRS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2;p20" descr="C:\Documents and Settings\ana.cardoso\Desktop\desen e cidade.jpeg">
            <a:extLst>
              <a:ext uri="{FF2B5EF4-FFF2-40B4-BE49-F238E27FC236}">
                <a16:creationId xmlns:a16="http://schemas.microsoft.com/office/drawing/2014/main" id="{E055BC5A-FF83-451D-9EFC-04F3E3076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212" y="4446588"/>
            <a:ext cx="3457575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" name="Google Shape;167;p21"/>
          <p:cNvSpPr txBox="1">
            <a:spLocks noGrp="1"/>
          </p:cNvSpPr>
          <p:nvPr>
            <p:ph type="title" idx="4294967295"/>
          </p:nvPr>
        </p:nvSpPr>
        <p:spPr>
          <a:xfrm>
            <a:off x="2255156" y="620712"/>
            <a:ext cx="80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algn="ctr">
              <a:buClr>
                <a:srgbClr val="115964"/>
              </a:buClr>
              <a:buSzPts val="4000"/>
            </a:pPr>
            <a:r>
              <a:rPr lang="en-US" sz="400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OBJETIVOS  DA PNRS</a:t>
            </a:r>
            <a:endParaRPr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4294967295"/>
          </p:nvPr>
        </p:nvSpPr>
        <p:spPr>
          <a:xfrm>
            <a:off x="509662" y="1403350"/>
            <a:ext cx="11548988" cy="30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2" lvl="1" indent="-246062" algn="just">
              <a:lnSpc>
                <a:spcPct val="60000"/>
              </a:lnSpc>
              <a:spcBef>
                <a:spcPts val="0"/>
              </a:spcBef>
              <a:buSzPts val="1700"/>
              <a:buNone/>
            </a:pPr>
            <a:r>
              <a:rPr lang="en-US" sz="2800" dirty="0"/>
              <a:t> </a:t>
            </a:r>
            <a:endParaRPr sz="2800" dirty="0"/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en-US" sz="2800" dirty="0"/>
              <a:t>a) A </a:t>
            </a:r>
            <a:r>
              <a:rPr lang="en-US" sz="2800" dirty="0" err="1"/>
              <a:t>não-geração</a:t>
            </a:r>
            <a:r>
              <a:rPr lang="en-US" sz="2800" dirty="0"/>
              <a:t>, </a:t>
            </a:r>
            <a:r>
              <a:rPr lang="en-US" sz="2800" dirty="0" err="1"/>
              <a:t>redução</a:t>
            </a:r>
            <a:r>
              <a:rPr lang="en-US" sz="2800" dirty="0"/>
              <a:t>, </a:t>
            </a:r>
            <a:r>
              <a:rPr lang="en-US" sz="2800" dirty="0" err="1"/>
              <a:t>reutilização</a:t>
            </a:r>
            <a:r>
              <a:rPr lang="en-US" sz="2800" dirty="0"/>
              <a:t> e </a:t>
            </a:r>
            <a:r>
              <a:rPr lang="en-US" sz="2800" dirty="0" err="1"/>
              <a:t>tratamento</a:t>
            </a:r>
            <a:r>
              <a:rPr lang="en-US" sz="2800" dirty="0"/>
              <a:t> de </a:t>
            </a:r>
            <a:r>
              <a:rPr lang="en-US" sz="2800" dirty="0" err="1"/>
              <a:t>resíduos</a:t>
            </a:r>
            <a:r>
              <a:rPr lang="en-US" sz="2800" dirty="0"/>
              <a:t> </a:t>
            </a:r>
            <a:r>
              <a:rPr lang="en-US" sz="2800" dirty="0" err="1"/>
              <a:t>sólidos</a:t>
            </a:r>
            <a:r>
              <a:rPr lang="en-US" sz="2800" dirty="0"/>
              <a:t>;</a:t>
            </a:r>
            <a:endParaRPr sz="2800" dirty="0"/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en-US" sz="2800" dirty="0"/>
              <a:t>b) </a:t>
            </a:r>
            <a:r>
              <a:rPr lang="en-US" sz="2800" dirty="0" err="1"/>
              <a:t>Destinação</a:t>
            </a:r>
            <a:r>
              <a:rPr lang="en-US" sz="2800" dirty="0"/>
              <a:t> final </a:t>
            </a:r>
            <a:r>
              <a:rPr lang="en-US" sz="2800" dirty="0" err="1"/>
              <a:t>ambientalmente</a:t>
            </a:r>
            <a:r>
              <a:rPr lang="en-US" sz="2800" dirty="0"/>
              <a:t> </a:t>
            </a:r>
            <a:r>
              <a:rPr lang="en-US" sz="2800" dirty="0" err="1"/>
              <a:t>adequada</a:t>
            </a:r>
            <a:r>
              <a:rPr lang="en-US" sz="2800" dirty="0"/>
              <a:t> dos </a:t>
            </a:r>
            <a:r>
              <a:rPr lang="en-US" sz="2800" dirty="0" err="1"/>
              <a:t>rejeitos</a:t>
            </a:r>
            <a:r>
              <a:rPr lang="en-US" sz="2800" dirty="0"/>
              <a:t>;</a:t>
            </a:r>
            <a:endParaRPr sz="2800" dirty="0"/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en-US" sz="2800" dirty="0"/>
              <a:t>c) </a:t>
            </a:r>
            <a:r>
              <a:rPr lang="en-US" sz="2800" dirty="0" err="1"/>
              <a:t>Diminuição</a:t>
            </a:r>
            <a:r>
              <a:rPr lang="en-US" sz="2800" dirty="0"/>
              <a:t> do </a:t>
            </a:r>
            <a:r>
              <a:rPr lang="en-US" sz="2800" dirty="0" err="1"/>
              <a:t>uso</a:t>
            </a:r>
            <a:r>
              <a:rPr lang="en-US" sz="2800" dirty="0"/>
              <a:t> dos </a:t>
            </a:r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naturais</a:t>
            </a:r>
            <a:r>
              <a:rPr lang="en-US" sz="2800" dirty="0"/>
              <a:t> (</a:t>
            </a:r>
            <a:r>
              <a:rPr lang="en-US" sz="2800" dirty="0" err="1"/>
              <a:t>água</a:t>
            </a:r>
            <a:r>
              <a:rPr lang="en-US" sz="2800" dirty="0"/>
              <a:t> e </a:t>
            </a:r>
            <a:r>
              <a:rPr lang="en-US" sz="2800" dirty="0" err="1"/>
              <a:t>energia</a:t>
            </a:r>
            <a:r>
              <a:rPr lang="en-US" sz="2800" dirty="0"/>
              <a:t>);</a:t>
            </a:r>
            <a:endParaRPr sz="2800" dirty="0"/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en-US" sz="2800" dirty="0"/>
              <a:t>d) </a:t>
            </a:r>
            <a:r>
              <a:rPr lang="en-US" sz="2800" dirty="0" err="1"/>
              <a:t>Intensificação</a:t>
            </a:r>
            <a:r>
              <a:rPr lang="en-US" sz="2800" dirty="0"/>
              <a:t> de </a:t>
            </a:r>
            <a:r>
              <a:rPr lang="en-US" sz="2800" dirty="0" err="1"/>
              <a:t>ações</a:t>
            </a:r>
            <a:r>
              <a:rPr lang="en-US" sz="2800" dirty="0"/>
              <a:t> de </a:t>
            </a:r>
            <a:r>
              <a:rPr lang="en-US" sz="2800" b="1" dirty="0" err="1"/>
              <a:t>educação</a:t>
            </a:r>
            <a:r>
              <a:rPr lang="en-US" sz="2800" b="1" dirty="0"/>
              <a:t> </a:t>
            </a:r>
            <a:r>
              <a:rPr lang="en-US" sz="2800" b="1" dirty="0" err="1"/>
              <a:t>ambiental</a:t>
            </a:r>
            <a:r>
              <a:rPr lang="en-US" sz="2800" dirty="0"/>
              <a:t>;</a:t>
            </a:r>
            <a:endParaRPr sz="2800" dirty="0"/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pt-BR" sz="2800" dirty="0"/>
              <a:t>e) Aumento da reciclagem no país;</a:t>
            </a:r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pt-BR" sz="2800" dirty="0"/>
              <a:t>f) Promoção da inclusão social;</a:t>
            </a:r>
          </a:p>
          <a:p>
            <a:pPr marL="0" indent="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r>
              <a:rPr lang="pt-BR" sz="2800" dirty="0"/>
              <a:t>g) Geração de emprego e renda para catadores de materiais recicláveis.</a:t>
            </a:r>
          </a:p>
          <a:p>
            <a:pPr marL="273050" indent="-128270" algn="just">
              <a:lnSpc>
                <a:spcPct val="80000"/>
              </a:lnSpc>
              <a:spcBef>
                <a:spcPts val="480"/>
              </a:spcBef>
              <a:buSzPts val="2280"/>
              <a:buNone/>
            </a:pPr>
            <a:endParaRPr sz="2800" dirty="0"/>
          </a:p>
          <a:p>
            <a:pPr marL="273050" indent="-128270" algn="just">
              <a:spcBef>
                <a:spcPts val="480"/>
              </a:spcBef>
              <a:buSzPts val="228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1F3F6A8-2261-4997-AF16-0931D7CD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CLASSIFICAÇÃO - PNRS</a:t>
            </a:r>
            <a:endParaRPr lang="en-US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D0FE6B8-BE02-409F-8D6C-DA27A2E74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147187"/>
              </p:ext>
            </p:extLst>
          </p:nvPr>
        </p:nvGraphicFramePr>
        <p:xfrm>
          <a:off x="1447800" y="2084832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43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/>
        </p:nvSpPr>
        <p:spPr>
          <a:xfrm>
            <a:off x="1703400" y="1301762"/>
            <a:ext cx="87852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115964"/>
              </a:buClr>
              <a:buSzPts val="4400"/>
            </a:pPr>
            <a:r>
              <a:rPr lang="en-US" sz="4400" kern="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DISPOSIÇÃO FINAL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1703388" y="2484437"/>
            <a:ext cx="84249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defTabSz="914400">
              <a:buClr>
                <a:srgbClr val="115964"/>
              </a:buClr>
              <a:buSzPts val="2800"/>
              <a:buFont typeface="Noto Sans Symbols"/>
              <a:buChar char="⮚"/>
            </a:pPr>
            <a:r>
              <a:rPr lang="en-US" sz="2800" kern="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ATERRO SANITÁRIO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</a:pP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Implantar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Coleta 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seletiva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Compostagem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orgânicos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Reciclagem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recicláveis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</a:pP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defTabSz="914400">
              <a:buClr>
                <a:srgbClr val="000000"/>
              </a:buClr>
              <a:buSzPts val="2800"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1" name="Google Shape;181;p23" descr="C:\Users\ana.cardoso\Desktop\coleta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312" y="4786439"/>
            <a:ext cx="36004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luxo">
  <a:themeElements>
    <a:clrScheme name="Flux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718</Words>
  <Application>Microsoft Office PowerPoint</Application>
  <PresentationFormat>Widescreen</PresentationFormat>
  <Paragraphs>93</Paragraphs>
  <Slides>17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Corbel</vt:lpstr>
      <vt:lpstr>Noto Sans Symbols</vt:lpstr>
      <vt:lpstr>Times New Roman</vt:lpstr>
      <vt:lpstr>Tw Cen MT</vt:lpstr>
      <vt:lpstr>Tw Cen MT Condensed</vt:lpstr>
      <vt:lpstr>Wingdings</vt:lpstr>
      <vt:lpstr>Wingdings 3</vt:lpstr>
      <vt:lpstr>Integral</vt:lpstr>
      <vt:lpstr>Fluxo</vt:lpstr>
      <vt:lpstr>Paralaxe</vt:lpstr>
      <vt:lpstr>Tema do Office</vt:lpstr>
      <vt:lpstr>Microsoft Excel Chart</vt:lpstr>
      <vt:lpstr>Apresentação do PowerPoint</vt:lpstr>
      <vt:lpstr>Coordenação de saneamento ambiental </vt:lpstr>
      <vt:lpstr>RESÍDUOS SÓLIDOS</vt:lpstr>
      <vt:lpstr>PRINCIPAIS PROBLEMAS COM O DESCARTE  INADEQUADO DOS RESIDUOS SOLIDOS</vt:lpstr>
      <vt:lpstr>DISPOSIÇÃO DO LIXO NO BRASIL</vt:lpstr>
      <vt:lpstr>Apresentação do PowerPoint</vt:lpstr>
      <vt:lpstr>OBJETIVOS  DA PNRS</vt:lpstr>
      <vt:lpstr>CLASSIFICAÇÃO - PNRS</vt:lpstr>
      <vt:lpstr>Apresentação do PowerPoint</vt:lpstr>
      <vt:lpstr>Apresentação do PowerPoint</vt:lpstr>
      <vt:lpstr>    PORTARIA Nº 480/2020 – MIN. MEIO AMBIENTE </vt:lpstr>
      <vt:lpstr>PLANOS DE GERENCIAMENTO DE RESIDUOS SÓLIDOS</vt:lpstr>
      <vt:lpstr>Responsabilidade compartilhada – pnrs </vt:lpstr>
      <vt:lpstr>IMPLEMENTAR LOGÍSTICA REVERSA - PNRS </vt:lpstr>
      <vt:lpstr>PROIBIÇÕES - PNRS </vt:lpstr>
      <vt:lpstr>Apresentação do PowerPoint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saneamento ambiental</dc:title>
  <dc:creator>Lafaette Leite Barroso</dc:creator>
  <cp:lastModifiedBy>Cyntia Veras</cp:lastModifiedBy>
  <cp:revision>11</cp:revision>
  <dcterms:created xsi:type="dcterms:W3CDTF">2021-02-02T01:46:25Z</dcterms:created>
  <dcterms:modified xsi:type="dcterms:W3CDTF">2021-02-03T18:25:18Z</dcterms:modified>
</cp:coreProperties>
</file>