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7" r:id="rId1"/>
    <p:sldMasterId id="214748451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2" r:id="rId4"/>
    <p:sldId id="456" r:id="rId5"/>
    <p:sldId id="451" r:id="rId6"/>
    <p:sldId id="452" r:id="rId7"/>
    <p:sldId id="457" r:id="rId8"/>
    <p:sldId id="453" r:id="rId9"/>
    <p:sldId id="454" r:id="rId10"/>
    <p:sldId id="455" r:id="rId11"/>
    <p:sldId id="458" r:id="rId12"/>
    <p:sldId id="459" r:id="rId13"/>
    <p:sldId id="460" r:id="rId14"/>
    <p:sldId id="461" r:id="rId15"/>
    <p:sldId id="450" r:id="rId16"/>
    <p:sldId id="288" r:id="rId17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Domingues Masera Tokarski" initials="PDMT" lastIdx="1" clrIdx="0">
    <p:extLst>
      <p:ext uri="{19B8F6BF-5375-455C-9EA6-DF929625EA0E}">
        <p15:presenceInfo xmlns:p15="http://schemas.microsoft.com/office/powerpoint/2012/main" userId="S-1-5-21-1299406686-1783386984-740312968-9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5050"/>
    <a:srgbClr val="FF9900"/>
    <a:srgbClr val="CC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FD4451B1-3121-444B-B568-8A042CE2EE9A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50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02B9DFEE-45C7-4D7A-B0DA-0E9DA8AD0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4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183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7689EA1E-0405-4FDD-817C-1520ACE5EF8D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023" y="4766916"/>
            <a:ext cx="5428931" cy="3900637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183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634FF118-734A-4634-B716-A19B09E9F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8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5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1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5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0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6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58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7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722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34862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26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3033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2036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3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4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5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  <p:sldLayoutId id="2147484532" r:id="rId15"/>
    <p:sldLayoutId id="214748453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saude.pi.gov.br/divisa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visapiaui@yahoo.com.br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22CC2-06F7-4E56-A232-8432D3E9F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0865"/>
            <a:ext cx="7766936" cy="2889971"/>
          </a:xfrm>
        </p:spPr>
        <p:txBody>
          <a:bodyPr/>
          <a:lstStyle/>
          <a:p>
            <a:pPr algn="ctr"/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PROCESSO ADMINISTRATIVO SANITÁRIO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FB15D7-3F04-4919-BAFA-DFA6EFDA1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AUTO DE INFRAÇÃO E TERMOS DIVERSOS.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7" name="Imagem 6" descr="GF MS Anvisa SUS periodo eleioral2.jpg">
            <a:extLst>
              <a:ext uri="{FF2B5EF4-FFF2-40B4-BE49-F238E27FC236}">
                <a16:creationId xmlns:a16="http://schemas.microsoft.com/office/drawing/2014/main" id="{07F8686A-3B25-407F-930C-93DE703BD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84" t="-1" r="30595" b="-19859"/>
          <a:stretch/>
        </p:blipFill>
        <p:spPr>
          <a:xfrm>
            <a:off x="1888911" y="6184005"/>
            <a:ext cx="2610875" cy="606835"/>
          </a:xfrm>
          <a:prstGeom prst="rect">
            <a:avLst/>
          </a:prstGeom>
        </p:spPr>
      </p:pic>
      <p:pic>
        <p:nvPicPr>
          <p:cNvPr id="9" name="Imagem 8" descr="GF MS Anvisa SUS periodo eleioral2.jpg">
            <a:extLst>
              <a:ext uri="{FF2B5EF4-FFF2-40B4-BE49-F238E27FC236}">
                <a16:creationId xmlns:a16="http://schemas.microsoft.com/office/drawing/2014/main" id="{E147B696-7964-4D95-9AE3-20D5D95E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85262"/>
          <a:stretch/>
        </p:blipFill>
        <p:spPr>
          <a:xfrm>
            <a:off x="346458" y="5940864"/>
            <a:ext cx="1244147" cy="821216"/>
          </a:xfrm>
          <a:prstGeom prst="rect">
            <a:avLst/>
          </a:prstGeom>
        </p:spPr>
      </p:pic>
      <p:pic>
        <p:nvPicPr>
          <p:cNvPr id="11" name="Imagem 5">
            <a:extLst>
              <a:ext uri="{FF2B5EF4-FFF2-40B4-BE49-F238E27FC236}">
                <a16:creationId xmlns:a16="http://schemas.microsoft.com/office/drawing/2014/main" id="{2C2C702D-28BC-45B5-822A-800AD9495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72" y="5688345"/>
            <a:ext cx="891050" cy="11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t_logo_sesapi">
            <a:extLst>
              <a:ext uri="{FF2B5EF4-FFF2-40B4-BE49-F238E27FC236}">
                <a16:creationId xmlns:a16="http://schemas.microsoft.com/office/drawing/2014/main" id="{9BF08DD3-3E42-428F-A115-E61C85C6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09" y="6032205"/>
            <a:ext cx="1743692" cy="6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DE4F0E-1690-453E-BD0F-6BE53A881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66" y="5685568"/>
            <a:ext cx="988717" cy="1105272"/>
          </a:xfrm>
          <a:prstGeom prst="rect">
            <a:avLst/>
          </a:prstGeom>
        </p:spPr>
      </p:pic>
      <p:pic>
        <p:nvPicPr>
          <p:cNvPr id="17" name="Imagem 1">
            <a:extLst>
              <a:ext uri="{FF2B5EF4-FFF2-40B4-BE49-F238E27FC236}">
                <a16:creationId xmlns:a16="http://schemas.microsoft.com/office/drawing/2014/main" id="{6F4447D0-BB41-44FD-9320-00773DE8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33" y="5494129"/>
            <a:ext cx="1008112" cy="126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082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1A499-1012-4DB5-80EA-AF203DE3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61" y="1932709"/>
            <a:ext cx="8596668" cy="706582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DE INTERDIÇÃO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5600A4-80AC-4C41-8631-D207D4A0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71" y="3685310"/>
            <a:ext cx="2410692" cy="209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5370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825FA28-3CF1-4F32-ACDC-77582271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8" y="1058523"/>
            <a:ext cx="9443522" cy="55722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10D066-F840-476D-956A-456D08B73999}"/>
              </a:ext>
            </a:extLst>
          </p:cNvPr>
          <p:cNvSpPr txBox="1"/>
          <p:nvPr/>
        </p:nvSpPr>
        <p:spPr>
          <a:xfrm>
            <a:off x="230451" y="596858"/>
            <a:ext cx="1056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TERMO DE INTERDIÇÃO</a:t>
            </a:r>
            <a:r>
              <a:rPr lang="pt-BR" sz="2400" dirty="0"/>
              <a:t> nº ______/________       ____/____/________</a:t>
            </a:r>
          </a:p>
        </p:txBody>
      </p:sp>
    </p:spTree>
    <p:extLst>
      <p:ext uri="{BB962C8B-B14F-4D97-AF65-F5344CB8AC3E}">
        <p14:creationId xmlns:p14="http://schemas.microsoft.com/office/powerpoint/2010/main" val="22664262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B50C65-02FF-48A8-AE9B-C0FEF8FEEBEB}"/>
              </a:ext>
            </a:extLst>
          </p:cNvPr>
          <p:cNvSpPr txBox="1"/>
          <p:nvPr/>
        </p:nvSpPr>
        <p:spPr>
          <a:xfrm>
            <a:off x="512617" y="855758"/>
            <a:ext cx="9809018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Ao(s) ____ dia(s) do mês de _____________do ano de _____, às ___ hora(s) na cidade/UF ________________, nós, Fiscais da </a:t>
            </a:r>
            <a:r>
              <a:rPr lang="pt-B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Diretoria de Vigilância Sanitária do Estado do Piauí (DIVISA),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exercício da </a:t>
            </a:r>
            <a:r>
              <a:rPr lang="pt-BR" sz="2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fiscalização sanitária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face o que dispõe(m) o(s) artigo(s) _____________________________________________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____________________________________________________________________________________________________________________________________________________________________________________________________________INTERDITAMOS  (  ) estabelecimento (  ) produtos ___________________________ ____________________________________________________________________em decorrência de  DESCUMPRIMENTO  do(a) 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Fica(m) a(s) _____________________________________________(   )impedida(s) de funcionar (   )impedida de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comercializar/distribuir/fabricar produtos, 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até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atendimento pelo proprietário ao disposto na Legislação Sanitária Vigente.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60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504BDB2-3BC9-48A7-A1DA-9D19E7482D89}"/>
              </a:ext>
            </a:extLst>
          </p:cNvPr>
          <p:cNvSpPr txBox="1"/>
          <p:nvPr/>
        </p:nvSpPr>
        <p:spPr>
          <a:xfrm>
            <a:off x="277090" y="767316"/>
            <a:ext cx="10640291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constar, lavrei o presente TERMO em 03 (três vias) de igual teor a fim de que gerem os efeitos legais necessários, que vão assinados por mim/nos, pelas testemunhas e pelo(a)responsável (</a:t>
            </a:r>
            <a:r>
              <a:rPr lang="pt-B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____________________________                                ____________________________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autuante/matrícula                                                                   autuante/matrícula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 ____________          _______________________ 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nome da testemunha           RG. nº                       nome da testemunha                 RG. nº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000" b="1" u="sng" dirty="0">
                <a:effectLst/>
                <a:latin typeface="Arial" panose="020B0604020202020204" pitchFamily="34" charset="0"/>
              </a:rPr>
              <a:t>CIÊNCIA</a:t>
            </a:r>
          </a:p>
          <a:p>
            <a:pPr algn="just"/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Recebi a 2ª Via deste Termo de Interdição em ____/_____/_____ às _____________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0430"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4300"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Identidade nº ___________ </a:t>
            </a:r>
            <a:r>
              <a:rPr lang="pt-B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Órg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Exp.: ________ Data Exp.____/____/____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4300"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___________________________________      CPF nº ____________________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assinatura do responsável/representante legal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55329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ão1">
            <a:extLst>
              <a:ext uri="{FF2B5EF4-FFF2-40B4-BE49-F238E27FC236}">
                <a16:creationId xmlns:a16="http://schemas.microsoft.com/office/drawing/2014/main" id="{65BDA4DB-79C5-4303-9095-E20955F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327025"/>
            <a:ext cx="91440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5F3C87F4-FA49-49C6-83BF-8BC4FDF9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148" y="2366962"/>
            <a:ext cx="82089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adway" panose="04040905080B02020502" pitchFamily="82" charset="0"/>
              </a:rPr>
              <a:t>NENHUM DE NÓS É MAIS FORTE QUE TODOS NÓS JUNTOS!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7FE5690-9918-4902-9644-53B843F9973C}"/>
              </a:ext>
            </a:extLst>
          </p:cNvPr>
          <p:cNvSpPr/>
          <p:nvPr/>
        </p:nvSpPr>
        <p:spPr>
          <a:xfrm>
            <a:off x="-215900" y="1378"/>
            <a:ext cx="124079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 19 de Novembro, 1865, Bairro: Primavera, Teresina - Piauí</a:t>
            </a:r>
          </a:p>
          <a:p>
            <a:pPr marL="361950"/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61950"/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visapiaui@yahoo.com.br</a:t>
            </a:r>
            <a:endParaRPr lang="pt-BR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www.saude.pi.gov.br/divisa</a:t>
            </a:r>
            <a:endParaRPr lang="pt-BR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/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Vigilância sanitária do Piauí </a:t>
            </a:r>
          </a:p>
          <a:p>
            <a:pPr marL="361950" algn="just"/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</a:t>
            </a:r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divisa_piaui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6"/>
          <a:stretch/>
        </p:blipFill>
        <p:spPr>
          <a:xfrm>
            <a:off x="7595655" y="475916"/>
            <a:ext cx="3757476" cy="4272804"/>
          </a:xfrm>
          <a:prstGeom prst="rect">
            <a:avLst/>
          </a:prstGeom>
        </p:spPr>
      </p:pic>
      <p:pic>
        <p:nvPicPr>
          <p:cNvPr id="10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8639" t="3381" r="34879" b="4014"/>
          <a:stretch/>
        </p:blipFill>
        <p:spPr>
          <a:xfrm>
            <a:off x="-558800" y="1378"/>
            <a:ext cx="127000" cy="6852190"/>
          </a:xfrm>
          <a:prstGeom prst="rect">
            <a:avLst/>
          </a:prstGeom>
        </p:spPr>
      </p:pic>
      <p:pic>
        <p:nvPicPr>
          <p:cNvPr id="6" name="Imagem 5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6337AD2-81F1-4ACA-98B1-71F7379E7F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96" t="38123" r="72075" b="26944"/>
          <a:stretch/>
        </p:blipFill>
        <p:spPr>
          <a:xfrm>
            <a:off x="2302235" y="308882"/>
            <a:ext cx="2775285" cy="29591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ECF90B-3786-4400-B0B7-DAEB129AD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794" y="308882"/>
            <a:ext cx="3501726" cy="29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06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463" y="1925014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5FAF7F-6EC0-423C-8D47-80DB6A13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255" y="3796146"/>
            <a:ext cx="2450638" cy="25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0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813E1-58FF-4DE1-8B2F-F4618390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37" y="2045855"/>
            <a:ext cx="8596668" cy="76661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46DF6C-1E8D-44C2-98A2-3A4BCEB1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4" y="4045527"/>
            <a:ext cx="3392214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39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6A3DC4-94D0-49CD-B033-EA20D6B9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58862"/>
              </p:ext>
            </p:extLst>
          </p:nvPr>
        </p:nvGraphicFramePr>
        <p:xfrm>
          <a:off x="637308" y="1271182"/>
          <a:ext cx="10917384" cy="4876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7384">
                  <a:extLst>
                    <a:ext uri="{9D8B030D-6E8A-4147-A177-3AD203B41FA5}">
                      <a16:colId xmlns:a16="http://schemas.microsoft.com/office/drawing/2014/main" val="711515312"/>
                    </a:ext>
                  </a:extLst>
                </a:gridCol>
              </a:tblGrid>
              <a:tr h="4876845">
                <a:tc>
                  <a:txBody>
                    <a:bodyPr/>
                    <a:lstStyle/>
                    <a:p>
                      <a:pPr algn="just"/>
                      <a:r>
                        <a:rPr lang="pt-BR" sz="2000" u="sng" dirty="0">
                          <a:effectLst/>
                        </a:rPr>
                        <a:t>Identificação do notificado(a)</a:t>
                      </a:r>
                      <a:endParaRPr lang="pt-BR" sz="2000" dirty="0">
                        <a:effectLst/>
                      </a:endParaRPr>
                    </a:p>
                    <a:p>
                      <a:pPr algn="l"/>
                      <a:r>
                        <a:rPr lang="pt-BR" sz="2000" cap="all" dirty="0">
                          <a:effectLst/>
                        </a:rPr>
                        <a:t>Pessoa Física / Jurídica (fantasia/razão social) </a:t>
                      </a:r>
                      <a:r>
                        <a:rPr lang="pt-BR" sz="2000" dirty="0">
                          <a:effectLst/>
                        </a:rPr>
                        <a:t>_________________________________________________________________________________________________________________________CPF ou CNPJ 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ENDEREÇO_________________________________________________________________________________________________________________________________________________________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MUNICÍPIO/UF_______________________________CEP.: ________________FONE 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REPRESENTANTE LEGAL ____________________________________________________________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R.G__________________ CPF____________________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RESPONSÁVEL TÉCNICO _________________________________CR__:_______________________ CPF________________________________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RAMO DE ATIVIDADE:_______________________________________________________________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_________________________________________________________________________________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AUT. FUNC./MS_________________________________________________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LICENÇA SANITÁRIA ESTADUAL ____________________________________ </a:t>
                      </a:r>
                    </a:p>
                    <a:p>
                      <a:pPr algn="just"/>
                      <a:r>
                        <a:rPr lang="pt-BR" sz="2000" dirty="0">
                          <a:effectLst/>
                        </a:rPr>
                        <a:t>DATA DE VENCIMENTO_______________________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342688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C5410D0-65E2-4E04-90ED-66C00A11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08" y="319941"/>
            <a:ext cx="113468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NOTIFICAÇÃO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 Nº_____ /______              ___/___/_____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5160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8F3F614-FDD8-4095-809B-A08EC623D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45188"/>
              </p:ext>
            </p:extLst>
          </p:nvPr>
        </p:nvGraphicFramePr>
        <p:xfrm>
          <a:off x="761999" y="121920"/>
          <a:ext cx="9670474" cy="661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0474">
                  <a:extLst>
                    <a:ext uri="{9D8B030D-6E8A-4147-A177-3AD203B41FA5}">
                      <a16:colId xmlns:a16="http://schemas.microsoft.com/office/drawing/2014/main" val="1259353766"/>
                    </a:ext>
                  </a:extLst>
                </a:gridCol>
              </a:tblGrid>
              <a:tr h="6483928">
                <a:tc>
                  <a:txBody>
                    <a:bodyPr/>
                    <a:lstStyle/>
                    <a:p>
                      <a:pPr indent="900430" algn="just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indent="900430" algn="just"/>
                      <a:r>
                        <a:rPr lang="pt-BR" sz="1400" dirty="0">
                          <a:effectLst/>
                        </a:rPr>
                        <a:t>Pelo presente, fica NOTIFICADA a Pessoa Física / Jurídica acima citada que dispõe do prazo de _______________________________________(dias-horas) para cumprir, face ao que dispõe 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 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as seguintes exigências: 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___________________________________________________________________________________________________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sob pena de serem adotadas as medidas legais aplicáveis à espécie, notadamente as previstas na Lei nº 6.437/1977 </a:t>
                      </a:r>
                    </a:p>
                    <a:p>
                      <a:pPr marL="0" indent="0" algn="just"/>
                      <a:r>
                        <a:rPr lang="pt-BR" sz="1400" dirty="0">
                          <a:effectLst/>
                        </a:rPr>
                        <a:t>e Lei Estadual nº 6.174/2012.</a:t>
                      </a:r>
                    </a:p>
                    <a:p>
                      <a:pPr indent="900430" algn="just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indent="900430" algn="just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   ________________________________                                             ________________________________ 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         autoridade autuante/matrícula                                                      autoridade autuante/matrícula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     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__________________________      ______________                    __________________________    ______________                                   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     nome da testemunha               RG. nº                                   nome da testemunha                  RG. nº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_________________________________   _______________      ________________________________  _____________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assinatura da testemunha                         CPF                       assinatura da testemunha                      CPF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indent="900430" algn="just"/>
                      <a:r>
                        <a:rPr lang="pt-BR" sz="1400" dirty="0">
                          <a:effectLst/>
                        </a:rPr>
                        <a:t>Recebi a 2ª Via desta Notificação  em ____/_____/_____ às ___________.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Identidade nº __________________ </a:t>
                      </a:r>
                      <a:r>
                        <a:rPr lang="pt-BR" sz="1400" dirty="0" err="1">
                          <a:effectLst/>
                        </a:rPr>
                        <a:t>Órg</a:t>
                      </a:r>
                      <a:r>
                        <a:rPr lang="pt-BR" sz="1400" dirty="0">
                          <a:effectLst/>
                        </a:rPr>
                        <a:t>. Exp.: ________ Data exp.____/____/____CPF nº _______________________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pt-BR" sz="1400" dirty="0">
                          <a:effectLst/>
                        </a:rPr>
                        <a:t>              _______________________________________                        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              assinatura do responsável/representante legal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23" marR="19123" marT="0" marB="0"/>
                </a:tc>
                <a:extLst>
                  <a:ext uri="{0D108BD9-81ED-4DB2-BD59-A6C34878D82A}">
                    <a16:rowId xmlns:a16="http://schemas.microsoft.com/office/drawing/2014/main" val="158770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77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7B9B0-3706-4710-BB08-586418A7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1974273"/>
            <a:ext cx="8596668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DE INFRAÇÃO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912F0D-4663-4AE2-8271-207ECEE2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927765"/>
            <a:ext cx="2410267" cy="25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12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ABF7F9-34CD-4913-93D6-BB632143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56190"/>
              </p:ext>
            </p:extLst>
          </p:nvPr>
        </p:nvGraphicFramePr>
        <p:xfrm>
          <a:off x="626917" y="1025235"/>
          <a:ext cx="9417628" cy="5475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7628">
                  <a:extLst>
                    <a:ext uri="{9D8B030D-6E8A-4147-A177-3AD203B41FA5}">
                      <a16:colId xmlns:a16="http://schemas.microsoft.com/office/drawing/2014/main" val="348738394"/>
                    </a:ext>
                  </a:extLst>
                </a:gridCol>
              </a:tblGrid>
              <a:tr h="5475001">
                <a:tc>
                  <a:txBody>
                    <a:bodyPr/>
                    <a:lstStyle/>
                    <a:p>
                      <a:r>
                        <a:rPr lang="pt-BR" sz="1900" u="sng" dirty="0">
                          <a:effectLst/>
                        </a:rPr>
                        <a:t>Identificação do Autuado</a:t>
                      </a:r>
                    </a:p>
                    <a:p>
                      <a:endParaRPr lang="pt-BR" sz="1900" dirty="0">
                        <a:effectLst/>
                      </a:endParaRPr>
                    </a:p>
                    <a:p>
                      <a:r>
                        <a:rPr lang="pt-BR" sz="1900" dirty="0">
                          <a:effectLst/>
                        </a:rPr>
                        <a:t>Pessoa Física / Jurídica (fantasia/razão social)___________________________________________________________________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________________________________________________________________________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CPF ou C.N.P.J.:_________________________________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ENDEREÇO:_______________________________________________________________ _________________________________________________________________________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MUNICÍPIO/UF______________________________________CEP.: 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FONE:__________________________________________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REPRESENTANTE LEGAL: 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R.G nº ________________________ CPF nº 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REPONSÁVEL TÉCNICO: _____________________________________________________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CR__: _________________________ CPF nº 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RAMO DE ATIVIDADE:_______________________________________________________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AUT. FUNC./MS____________________________________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LICENÇA SANITÁRIA ESTADUAL _______________________ </a:t>
                      </a:r>
                    </a:p>
                    <a:p>
                      <a:r>
                        <a:rPr lang="pt-BR" sz="1900" dirty="0">
                          <a:effectLst/>
                        </a:rPr>
                        <a:t>DATA DE VENC.____________________________________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51119956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93AD7B3-1A76-48EA-8DF7-01C1A333721A}"/>
              </a:ext>
            </a:extLst>
          </p:cNvPr>
          <p:cNvSpPr txBox="1"/>
          <p:nvPr/>
        </p:nvSpPr>
        <p:spPr>
          <a:xfrm>
            <a:off x="626917" y="357763"/>
            <a:ext cx="9653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u="sng" kern="0" dirty="0">
                <a:effectLst/>
                <a:latin typeface="Times New Roman" panose="02020603050405020304" pitchFamily="18" charset="0"/>
              </a:rPr>
              <a:t>AUTO DE INFRAÇÃO SANITÁRIA</a:t>
            </a:r>
            <a:r>
              <a:rPr lang="pt-BR" sz="2400" b="1" kern="0" dirty="0">
                <a:effectLst/>
                <a:latin typeface="Times New Roman" panose="02020603050405020304" pitchFamily="18" charset="0"/>
              </a:rPr>
              <a:t>    nº _____/____    ___/___/______</a:t>
            </a:r>
          </a:p>
        </p:txBody>
      </p:sp>
    </p:spTree>
    <p:extLst>
      <p:ext uri="{BB962C8B-B14F-4D97-AF65-F5344CB8AC3E}">
        <p14:creationId xmlns:p14="http://schemas.microsoft.com/office/powerpoint/2010/main" val="20235865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141F21A-5CB5-4C97-831F-03D1680CCA93}"/>
              </a:ext>
            </a:extLst>
          </p:cNvPr>
          <p:cNvSpPr txBox="1"/>
          <p:nvPr/>
        </p:nvSpPr>
        <p:spPr>
          <a:xfrm>
            <a:off x="277091" y="58846"/>
            <a:ext cx="10751127" cy="674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Ao(s) ________ dia(s) do mês de _____________ do ano de __________, às _______ hora(s) na cidade/UF ________________, nós, Fiscais da </a:t>
            </a:r>
            <a:r>
              <a:rPr lang="pt-B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Diretoria de Vigilância Sanitária do Estado do Piauí (DIVISA)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 exercício da </a:t>
            </a:r>
            <a:r>
              <a:rPr lang="pt-BR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fiscalização sanitária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verificamos que a empresa supracitada infringiu os seguintes dispositivos legais: 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 a constatação da(s) seguinte(s) irregularidade(s): 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todas tipificadas no art. 10, inciso(s) ________________________ da Lei Federal nº 6.437, de 20 de agosto de 1977, estando sujeita às seguintes penalidades ____________________________________________________________________________________________ ____________________________________________________________________________________________</a:t>
            </a:r>
          </a:p>
          <a:p>
            <a:pPr algn="just"/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____________________________________________________________________________________________pelo que lavramos o presente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 DE INFRAÇÃO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SANITÁRIA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em 03 (três) vias de igual teor e forma para um único efeito, devidamente assinado por nós servidores autuantes e pelo autuado, na pessoa de ____________________________________________________________________________________________seu ___________________________________________, abaixo qualificado, que a tudo esteve presente.</a:t>
            </a:r>
          </a:p>
        </p:txBody>
      </p:sp>
    </p:spTree>
    <p:extLst>
      <p:ext uri="{BB962C8B-B14F-4D97-AF65-F5344CB8AC3E}">
        <p14:creationId xmlns:p14="http://schemas.microsoft.com/office/powerpoint/2010/main" val="14198962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7E6C0A-D5DA-4D76-B2CD-4A37B75BE741}"/>
              </a:ext>
            </a:extLst>
          </p:cNvPr>
          <p:cNvSpPr txBox="1"/>
          <p:nvPr/>
        </p:nvSpPr>
        <p:spPr>
          <a:xfrm>
            <a:off x="360219" y="151179"/>
            <a:ext cx="10640291" cy="655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67995"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Fica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NOTIFICADO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autuado que responderá pelo fato em processo administrativo e que terá o prazo de 15 (quinze) dias, a contar da data de recebimento deste, para, querendo, apresentar Defesa ou Impugnação (escritas) a este Auto de Infração perante a </a:t>
            </a:r>
            <a:r>
              <a:rPr lang="pt-B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Diretoria de Vigilância Sanitária do Estado do Piauí, no endereço Rua 19 de novembro nº 1865, bairro Primavera, Teresina-PI, CEP.: 64.018-200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tabLst>
                <a:tab pos="2806065" algn="ctr"/>
                <a:tab pos="5612130" algn="r"/>
                <a:tab pos="449580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         ___________________________                                     __________________________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autoridade autuante/matrícula                                           autoridade autuante/matrícula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Face à recusa do autuado de exarar o ciente no presente Auto de Infração Sanitária, eu/nós servidores autuante(s) solicitei(amos) as assinaturas das testemunhas abaixo qualificadas: 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  ______________            _______________________    ______________ 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nome da testemunha                 RG. nº                              nome da testemunha                      RG. nº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  _______________        ________________________ _____________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assinatura da testemunha                 CPF                         assinatura da testemunha          CPF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900430" algn="just"/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Recebi a 2ª Via deste Auto de Infração Sanitária em ____/_____/_____ às _______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Identidade nº_______________Órg.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.:_______Data exp.____/____/____CPF nº_______________</a:t>
            </a:r>
          </a:p>
          <a:p>
            <a:pPr indent="900430" algn="just"/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_________________________________________</a:t>
            </a:r>
          </a:p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assinatura do responsável/representante legal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412166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1012</Words>
  <Application>Microsoft Office PowerPoint</Application>
  <PresentationFormat>Widescreen</PresentationFormat>
  <Paragraphs>133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Broadway</vt:lpstr>
      <vt:lpstr>Calibri</vt:lpstr>
      <vt:lpstr>Calibri Light</vt:lpstr>
      <vt:lpstr>Times New Roman</vt:lpstr>
      <vt:lpstr>Trebuchet MS</vt:lpstr>
      <vt:lpstr>Wingdings 2</vt:lpstr>
      <vt:lpstr>Wingdings 3</vt:lpstr>
      <vt:lpstr>HDOfficeLightV0</vt:lpstr>
      <vt:lpstr>Facetado</vt:lpstr>
      <vt:lpstr>PROCESSO ADMINISTRATIVO SANITÁRIO</vt:lpstr>
      <vt:lpstr>MODELOS</vt:lpstr>
      <vt:lpstr>NOTIFICAÇÃO</vt:lpstr>
      <vt:lpstr>Apresentação do PowerPoint</vt:lpstr>
      <vt:lpstr>Apresentação do PowerPoint</vt:lpstr>
      <vt:lpstr>AUTO DE INFRAÇÃO</vt:lpstr>
      <vt:lpstr>Apresentação do PowerPoint</vt:lpstr>
      <vt:lpstr>Apresentação do PowerPoint</vt:lpstr>
      <vt:lpstr>Apresentação do PowerPoint</vt:lpstr>
      <vt:lpstr>TERMO DE INTERDIÇÃO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 Sanitário</dc:title>
  <dc:creator>Patricia Domingues Masera Tokarski</dc:creator>
  <cp:lastModifiedBy>Cyntia Veras</cp:lastModifiedBy>
  <cp:revision>265</cp:revision>
  <cp:lastPrinted>2018-08-23T12:11:37Z</cp:lastPrinted>
  <dcterms:created xsi:type="dcterms:W3CDTF">2017-08-22T14:53:11Z</dcterms:created>
  <dcterms:modified xsi:type="dcterms:W3CDTF">2021-02-17T18:59:49Z</dcterms:modified>
</cp:coreProperties>
</file>